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3"/>
    <p:sldId id="257" r:id="rId24"/>
    <p:sldId id="258" r:id="rId25"/>
    <p:sldId id="259" r:id="rId26"/>
    <p:sldId id="260" r:id="rId27"/>
    <p:sldId id="261" r:id="rId28"/>
    <p:sldId id="262" r:id="rId29"/>
    <p:sldId id="263" r:id="rId30"/>
    <p:sldId id="264" r:id="rId31"/>
  </p:sldIdLst>
  <p:sldSz cx="18288000" cy="10287000"/>
  <p:notesSz cx="6858000" cy="9144000"/>
  <p:embeddedFontLst>
    <p:embeddedFont>
      <p:font typeface="Glacial Indifference" charset="1" panose="00000000000000000000"/>
      <p:regular r:id="rId6"/>
    </p:embeddedFont>
    <p:embeddedFont>
      <p:font typeface="Glacial Indifference Bold" charset="1" panose="00000800000000000000"/>
      <p:regular r:id="rId7"/>
    </p:embeddedFont>
    <p:embeddedFont>
      <p:font typeface="Glacial Indifference Italics" charset="1" panose="00000000000000000000"/>
      <p:regular r:id="rId8"/>
    </p:embeddedFont>
    <p:embeddedFont>
      <p:font typeface="Glacial Indifference Bold Italics" charset="1" panose="00000800000000000000"/>
      <p:regular r:id="rId9"/>
    </p:embeddedFont>
    <p:embeddedFont>
      <p:font typeface="Arimo" charset="1" panose="020B0604020202020204"/>
      <p:regular r:id="rId10"/>
    </p:embeddedFont>
    <p:embeddedFont>
      <p:font typeface="Arimo Bold" charset="1" panose="020B0704020202020204"/>
      <p:regular r:id="rId11"/>
    </p:embeddedFont>
    <p:embeddedFont>
      <p:font typeface="Arimo Italics" charset="1" panose="020B0604020202090204"/>
      <p:regular r:id="rId12"/>
    </p:embeddedFont>
    <p:embeddedFont>
      <p:font typeface="Arimo Bold Italics" charset="1" panose="020B0704020202090204"/>
      <p:regular r:id="rId13"/>
    </p:embeddedFont>
    <p:embeddedFont>
      <p:font typeface="Cerebri Bold" charset="1" panose="00000800000000000000"/>
      <p:regular r:id="rId14"/>
    </p:embeddedFont>
    <p:embeddedFont>
      <p:font typeface="Cerebri Bold Bold" charset="1" panose="00000A00000000000000"/>
      <p:regular r:id="rId15"/>
    </p:embeddedFont>
    <p:embeddedFont>
      <p:font typeface="Cerebri Bold Italics" charset="1" panose="00000800000000000000"/>
      <p:regular r:id="rId16"/>
    </p:embeddedFont>
    <p:embeddedFont>
      <p:font typeface="Cerebri Bold Bold Italics" charset="1" panose="00000A00000000000000"/>
      <p:regular r:id="rId17"/>
    </p:embeddedFont>
    <p:embeddedFont>
      <p:font typeface="Canva Student Font" charset="1" panose="00000000000000000000"/>
      <p:regular r:id="rId18"/>
    </p:embeddedFont>
    <p:embeddedFont>
      <p:font typeface="Garet" charset="1" panose="00000000000000000000"/>
      <p:regular r:id="rId19"/>
    </p:embeddedFont>
    <p:embeddedFont>
      <p:font typeface="Garet Bold" charset="1" panose="00000000000000000000"/>
      <p:regular r:id="rId20"/>
    </p:embeddedFont>
    <p:embeddedFont>
      <p:font typeface="Garet Italics" charset="1" panose="00000000000000000000"/>
      <p:regular r:id="rId21"/>
    </p:embeddedFont>
    <p:embeddedFont>
      <p:font typeface="Garet Bold Italics" charset="1" panose="00000000000000000000"/>
      <p:regular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slides/slide1.xml" Type="http://schemas.openxmlformats.org/officeDocument/2006/relationships/slide"/><Relationship Id="rId24" Target="slides/slide2.xml" Type="http://schemas.openxmlformats.org/officeDocument/2006/relationships/slide"/><Relationship Id="rId25" Target="slides/slide3.xml" Type="http://schemas.openxmlformats.org/officeDocument/2006/relationships/slide"/><Relationship Id="rId26" Target="slides/slide4.xml" Type="http://schemas.openxmlformats.org/officeDocument/2006/relationships/slide"/><Relationship Id="rId27" Target="slides/slide5.xml" Type="http://schemas.openxmlformats.org/officeDocument/2006/relationships/slide"/><Relationship Id="rId28" Target="slides/slide6.xml" Type="http://schemas.openxmlformats.org/officeDocument/2006/relationships/slide"/><Relationship Id="rId29" Target="slides/slide7.xml" Type="http://schemas.openxmlformats.org/officeDocument/2006/relationships/slide"/><Relationship Id="rId3" Target="viewProps.xml" Type="http://schemas.openxmlformats.org/officeDocument/2006/relationships/viewProps"/><Relationship Id="rId30" Target="slides/slide8.xml" Type="http://schemas.openxmlformats.org/officeDocument/2006/relationships/slide"/><Relationship Id="rId31" Target="slides/slide9.xml" Type="http://schemas.openxmlformats.org/officeDocument/2006/relationships/slide"/><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5.png" Type="http://schemas.openxmlformats.org/officeDocument/2006/relationships/image"/><Relationship Id="rId4" Target="../media/image6.png" Type="http://schemas.openxmlformats.org/officeDocument/2006/relationships/image"/><Relationship Id="rId5" Target="../media/image7.png" Type="http://schemas.openxmlformats.org/officeDocument/2006/relationships/image"/><Relationship Id="rId6" Target="../media/image8.sv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7.svg" Type="http://schemas.openxmlformats.org/officeDocument/2006/relationships/image"/><Relationship Id="rId2" Target="../media/image9.png" Type="http://schemas.openxmlformats.org/officeDocument/2006/relationships/image"/><Relationship Id="rId3" Target="../media/image10.png" Type="http://schemas.openxmlformats.org/officeDocument/2006/relationships/image"/><Relationship Id="rId4" Target="../media/image11.svg" Type="http://schemas.openxmlformats.org/officeDocument/2006/relationships/image"/><Relationship Id="rId5" Target="../media/image12.png" Type="http://schemas.openxmlformats.org/officeDocument/2006/relationships/image"/><Relationship Id="rId6" Target="../media/image13.svg" Type="http://schemas.openxmlformats.org/officeDocument/2006/relationships/image"/><Relationship Id="rId7" Target="../media/image14.png" Type="http://schemas.openxmlformats.org/officeDocument/2006/relationships/image"/><Relationship Id="rId8" Target="../media/image15.svg" Type="http://schemas.openxmlformats.org/officeDocument/2006/relationships/image"/><Relationship Id="rId9" Target="../media/image16.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6.png" Type="http://schemas.openxmlformats.org/officeDocument/2006/relationships/image"/><Relationship Id="rId11" Target="../media/image27.svg" Type="http://schemas.openxmlformats.org/officeDocument/2006/relationships/image"/><Relationship Id="rId12" Target="../media/image28.png" Type="http://schemas.openxmlformats.org/officeDocument/2006/relationships/image"/><Relationship Id="rId13" Target="../media/image29.svg" Type="http://schemas.openxmlformats.org/officeDocument/2006/relationships/image"/><Relationship Id="rId2" Target="../media/image18.png" Type="http://schemas.openxmlformats.org/officeDocument/2006/relationships/image"/><Relationship Id="rId3" Target="../media/image19.svg" Type="http://schemas.openxmlformats.org/officeDocument/2006/relationships/image"/><Relationship Id="rId4" Target="../media/image20.png" Type="http://schemas.openxmlformats.org/officeDocument/2006/relationships/image"/><Relationship Id="rId5" Target="../media/image21.svg" Type="http://schemas.openxmlformats.org/officeDocument/2006/relationships/image"/><Relationship Id="rId6" Target="../media/image22.png" Type="http://schemas.openxmlformats.org/officeDocument/2006/relationships/image"/><Relationship Id="rId7" Target="../media/image23.svg" Type="http://schemas.openxmlformats.org/officeDocument/2006/relationships/image"/><Relationship Id="rId8" Target="../media/image24.png" Type="http://schemas.openxmlformats.org/officeDocument/2006/relationships/image"/><Relationship Id="rId9" Target="../media/image25.sv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 Id="rId3" Target="../media/image31.svg" Type="http://schemas.openxmlformats.org/officeDocument/2006/relationships/image"/><Relationship Id="rId4" Target="../media/image32.jpe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3.jpeg" Type="http://schemas.openxmlformats.org/officeDocument/2006/relationships/image"/><Relationship Id="rId3" Target="../media/image34.jpeg" Type="http://schemas.openxmlformats.org/officeDocument/2006/relationships/image"/><Relationship Id="rId4" Target="../media/image35.jpeg" Type="http://schemas.openxmlformats.org/officeDocument/2006/relationships/image"/><Relationship Id="rId5" Target="../media/image36.jpeg" Type="http://schemas.openxmlformats.org/officeDocument/2006/relationships/image"/><Relationship Id="rId6" Target="../media/image18.png" Type="http://schemas.openxmlformats.org/officeDocument/2006/relationships/image"/><Relationship Id="rId7" Target="../media/image19.sv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 Id="rId3" Target="../media/image31.svg" Type="http://schemas.openxmlformats.org/officeDocument/2006/relationships/image"/><Relationship Id="rId4" Target="../media/image37.png" Type="http://schemas.openxmlformats.org/officeDocument/2006/relationships/image"/><Relationship Id="rId5" Target="../media/image38.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a:off x="0" y="0"/>
            <a:ext cx="18288000" cy="10287000"/>
          </a:xfrm>
          <a:prstGeom prst="rect">
            <a:avLst/>
          </a:prstGeom>
        </p:spPr>
      </p:pic>
      <p:sp>
        <p:nvSpPr>
          <p:cNvPr name="Freeform 3" id="3"/>
          <p:cNvSpPr/>
          <p:nvPr/>
        </p:nvSpPr>
        <p:spPr>
          <a:xfrm flipH="false" flipV="false" rot="0">
            <a:off x="5176472" y="5486660"/>
            <a:ext cx="13227113" cy="4800340"/>
          </a:xfrm>
          <a:custGeom>
            <a:avLst/>
            <a:gdLst/>
            <a:ahLst/>
            <a:cxnLst/>
            <a:rect r="r" b="b" t="t" l="l"/>
            <a:pathLst>
              <a:path h="4800340" w="13227113">
                <a:moveTo>
                  <a:pt x="0" y="0"/>
                </a:moveTo>
                <a:lnTo>
                  <a:pt x="13227113" y="0"/>
                </a:lnTo>
                <a:lnTo>
                  <a:pt x="13227113" y="4800340"/>
                </a:lnTo>
                <a:lnTo>
                  <a:pt x="0" y="4800340"/>
                </a:lnTo>
                <a:lnTo>
                  <a:pt x="0" y="0"/>
                </a:lnTo>
                <a:close/>
              </a:path>
            </a:pathLst>
          </a:custGeom>
          <a:blipFill>
            <a:blip r:embed="rId3"/>
            <a:stretch>
              <a:fillRect l="0" t="0" r="0" b="0"/>
            </a:stretch>
          </a:blipFill>
        </p:spPr>
      </p:sp>
      <p:sp>
        <p:nvSpPr>
          <p:cNvPr name="TextBox 4" id="4"/>
          <p:cNvSpPr txBox="true"/>
          <p:nvPr/>
        </p:nvSpPr>
        <p:spPr>
          <a:xfrm rot="0">
            <a:off x="3437637" y="2059294"/>
            <a:ext cx="11412726" cy="2172018"/>
          </a:xfrm>
          <a:prstGeom prst="rect">
            <a:avLst/>
          </a:prstGeom>
        </p:spPr>
        <p:txBody>
          <a:bodyPr anchor="t" rtlCol="false" tIns="0" lIns="0" bIns="0" rIns="0">
            <a:spAutoFit/>
          </a:bodyPr>
          <a:lstStyle/>
          <a:p>
            <a:pPr algn="ctr">
              <a:lnSpc>
                <a:spcPts val="17714"/>
              </a:lnSpc>
            </a:pPr>
            <a:r>
              <a:rPr lang="en-US" sz="12653">
                <a:solidFill>
                  <a:srgbClr val="FFFFFF"/>
                </a:solidFill>
                <a:latin typeface="Cerebri Bold"/>
              </a:rPr>
              <a:t>Techronity</a:t>
            </a:r>
          </a:p>
        </p:txBody>
      </p:sp>
      <p:sp>
        <p:nvSpPr>
          <p:cNvPr name="TextBox 5" id="5"/>
          <p:cNvSpPr txBox="true"/>
          <p:nvPr/>
        </p:nvSpPr>
        <p:spPr>
          <a:xfrm rot="0">
            <a:off x="4798900" y="4152251"/>
            <a:ext cx="8690200" cy="840789"/>
          </a:xfrm>
          <a:prstGeom prst="rect">
            <a:avLst/>
          </a:prstGeom>
        </p:spPr>
        <p:txBody>
          <a:bodyPr anchor="t" rtlCol="false" tIns="0" lIns="0" bIns="0" rIns="0">
            <a:spAutoFit/>
          </a:bodyPr>
          <a:lstStyle/>
          <a:p>
            <a:pPr algn="ctr">
              <a:lnSpc>
                <a:spcPts val="6912"/>
              </a:lnSpc>
            </a:pPr>
            <a:r>
              <a:rPr lang="en-US" sz="4937" spc="760">
                <a:solidFill>
                  <a:srgbClr val="FFFFFF"/>
                </a:solidFill>
                <a:latin typeface="Cerebri Bold"/>
              </a:rPr>
              <a:t>STUDY CLUB</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9DC5D0"/>
        </a:solidFill>
      </p:bgPr>
    </p:bg>
    <p:spTree>
      <p:nvGrpSpPr>
        <p:cNvPr id="1" name=""/>
        <p:cNvGrpSpPr/>
        <p:nvPr/>
      </p:nvGrpSpPr>
      <p:grpSpPr>
        <a:xfrm>
          <a:off x="0" y="0"/>
          <a:ext cx="0" cy="0"/>
          <a:chOff x="0" y="0"/>
          <a:chExt cx="0" cy="0"/>
        </a:xfrm>
      </p:grpSpPr>
      <p:grpSp>
        <p:nvGrpSpPr>
          <p:cNvPr name="Group 2" id="2"/>
          <p:cNvGrpSpPr/>
          <p:nvPr/>
        </p:nvGrpSpPr>
        <p:grpSpPr>
          <a:xfrm rot="0">
            <a:off x="4592924" y="3554601"/>
            <a:ext cx="4440912" cy="3862986"/>
            <a:chOff x="0" y="0"/>
            <a:chExt cx="867643" cy="754731"/>
          </a:xfrm>
        </p:grpSpPr>
        <p:sp>
          <p:nvSpPr>
            <p:cNvPr name="Freeform 3" id="3"/>
            <p:cNvSpPr/>
            <p:nvPr/>
          </p:nvSpPr>
          <p:spPr>
            <a:xfrm flipH="false" flipV="false" rot="0">
              <a:off x="0" y="0"/>
              <a:ext cx="867643" cy="754731"/>
            </a:xfrm>
            <a:custGeom>
              <a:avLst/>
              <a:gdLst/>
              <a:ahLst/>
              <a:cxnLst/>
              <a:rect r="r" b="b" t="t" l="l"/>
              <a:pathLst>
                <a:path h="754731" w="867643">
                  <a:moveTo>
                    <a:pt x="0" y="0"/>
                  </a:moveTo>
                  <a:lnTo>
                    <a:pt x="867643" y="0"/>
                  </a:lnTo>
                  <a:lnTo>
                    <a:pt x="867643" y="754731"/>
                  </a:lnTo>
                  <a:lnTo>
                    <a:pt x="0" y="754731"/>
                  </a:lnTo>
                  <a:close/>
                </a:path>
              </a:pathLst>
            </a:custGeom>
            <a:solidFill>
              <a:srgbClr val="E97145"/>
            </a:solidFill>
          </p:spPr>
        </p:sp>
        <p:sp>
          <p:nvSpPr>
            <p:cNvPr name="TextBox 4" id="4"/>
            <p:cNvSpPr txBox="true"/>
            <p:nvPr/>
          </p:nvSpPr>
          <p:spPr>
            <a:xfrm>
              <a:off x="0" y="-47625"/>
              <a:ext cx="812800" cy="860425"/>
            </a:xfrm>
            <a:prstGeom prst="rect">
              <a:avLst/>
            </a:prstGeom>
          </p:spPr>
          <p:txBody>
            <a:bodyPr anchor="ctr" rtlCol="false" tIns="50800" lIns="50800" bIns="50800" rIns="50800"/>
            <a:lstStyle/>
            <a:p>
              <a:pPr algn="ctr">
                <a:lnSpc>
                  <a:spcPts val="3500"/>
                </a:lnSpc>
              </a:pPr>
            </a:p>
          </p:txBody>
        </p:sp>
      </p:grpSp>
      <p:grpSp>
        <p:nvGrpSpPr>
          <p:cNvPr name="Group 5" id="5"/>
          <p:cNvGrpSpPr/>
          <p:nvPr/>
        </p:nvGrpSpPr>
        <p:grpSpPr>
          <a:xfrm rot="0">
            <a:off x="13381988" y="3554601"/>
            <a:ext cx="4440912" cy="3862986"/>
            <a:chOff x="0" y="0"/>
            <a:chExt cx="867643" cy="754731"/>
          </a:xfrm>
        </p:grpSpPr>
        <p:sp>
          <p:nvSpPr>
            <p:cNvPr name="Freeform 6" id="6"/>
            <p:cNvSpPr/>
            <p:nvPr/>
          </p:nvSpPr>
          <p:spPr>
            <a:xfrm flipH="false" flipV="false" rot="0">
              <a:off x="0" y="0"/>
              <a:ext cx="867643" cy="754731"/>
            </a:xfrm>
            <a:custGeom>
              <a:avLst/>
              <a:gdLst/>
              <a:ahLst/>
              <a:cxnLst/>
              <a:rect r="r" b="b" t="t" l="l"/>
              <a:pathLst>
                <a:path h="754731" w="867643">
                  <a:moveTo>
                    <a:pt x="0" y="0"/>
                  </a:moveTo>
                  <a:lnTo>
                    <a:pt x="867643" y="0"/>
                  </a:lnTo>
                  <a:lnTo>
                    <a:pt x="867643" y="754731"/>
                  </a:lnTo>
                  <a:lnTo>
                    <a:pt x="0" y="754731"/>
                  </a:lnTo>
                  <a:close/>
                </a:path>
              </a:pathLst>
            </a:custGeom>
            <a:solidFill>
              <a:srgbClr val="927FA2"/>
            </a:solidFill>
          </p:spPr>
        </p:sp>
        <p:sp>
          <p:nvSpPr>
            <p:cNvPr name="TextBox 7" id="7"/>
            <p:cNvSpPr txBox="true"/>
            <p:nvPr/>
          </p:nvSpPr>
          <p:spPr>
            <a:xfrm>
              <a:off x="0" y="-47625"/>
              <a:ext cx="812800" cy="860425"/>
            </a:xfrm>
            <a:prstGeom prst="rect">
              <a:avLst/>
            </a:prstGeom>
          </p:spPr>
          <p:txBody>
            <a:bodyPr anchor="ctr" rtlCol="false" tIns="50800" lIns="50800" bIns="50800" rIns="50800"/>
            <a:lstStyle/>
            <a:p>
              <a:pPr algn="ctr">
                <a:lnSpc>
                  <a:spcPts val="3500"/>
                </a:lnSpc>
              </a:pPr>
            </a:p>
          </p:txBody>
        </p:sp>
      </p:grpSp>
      <p:sp>
        <p:nvSpPr>
          <p:cNvPr name="TextBox 8" id="8"/>
          <p:cNvSpPr txBox="true"/>
          <p:nvPr/>
        </p:nvSpPr>
        <p:spPr>
          <a:xfrm rot="0">
            <a:off x="14621242" y="3974411"/>
            <a:ext cx="2368782" cy="422275"/>
          </a:xfrm>
          <a:prstGeom prst="rect">
            <a:avLst/>
          </a:prstGeom>
        </p:spPr>
        <p:txBody>
          <a:bodyPr anchor="t" rtlCol="false" tIns="0" lIns="0" bIns="0" rIns="0">
            <a:spAutoFit/>
          </a:bodyPr>
          <a:lstStyle/>
          <a:p>
            <a:pPr>
              <a:lnSpc>
                <a:spcPts val="3500"/>
              </a:lnSpc>
            </a:pPr>
            <a:r>
              <a:rPr lang="en-US" sz="2500">
                <a:solidFill>
                  <a:srgbClr val="232E54"/>
                </a:solidFill>
                <a:latin typeface="Cerebri Bold"/>
              </a:rPr>
              <a:t>Project</a:t>
            </a:r>
          </a:p>
        </p:txBody>
      </p:sp>
      <p:sp>
        <p:nvSpPr>
          <p:cNvPr name="TextBox 9" id="9"/>
          <p:cNvSpPr txBox="true"/>
          <p:nvPr/>
        </p:nvSpPr>
        <p:spPr>
          <a:xfrm rot="0">
            <a:off x="4675163" y="3589620"/>
            <a:ext cx="1157015" cy="1485109"/>
          </a:xfrm>
          <a:prstGeom prst="rect">
            <a:avLst/>
          </a:prstGeom>
        </p:spPr>
        <p:txBody>
          <a:bodyPr anchor="t" rtlCol="false" tIns="0" lIns="0" bIns="0" rIns="0">
            <a:spAutoFit/>
          </a:bodyPr>
          <a:lstStyle/>
          <a:p>
            <a:pPr>
              <a:lnSpc>
                <a:spcPts val="12118"/>
              </a:lnSpc>
            </a:pPr>
            <a:r>
              <a:rPr lang="en-US" sz="8656">
                <a:solidFill>
                  <a:srgbClr val="324070"/>
                </a:solidFill>
                <a:latin typeface="Garet Bold"/>
              </a:rPr>
              <a:t>2.</a:t>
            </a:r>
          </a:p>
        </p:txBody>
      </p:sp>
      <p:sp>
        <p:nvSpPr>
          <p:cNvPr name="TextBox 10" id="10"/>
          <p:cNvSpPr txBox="true"/>
          <p:nvPr/>
        </p:nvSpPr>
        <p:spPr>
          <a:xfrm rot="0">
            <a:off x="13464227" y="3589620"/>
            <a:ext cx="1157015" cy="1485109"/>
          </a:xfrm>
          <a:prstGeom prst="rect">
            <a:avLst/>
          </a:prstGeom>
        </p:spPr>
        <p:txBody>
          <a:bodyPr anchor="t" rtlCol="false" tIns="0" lIns="0" bIns="0" rIns="0">
            <a:spAutoFit/>
          </a:bodyPr>
          <a:lstStyle/>
          <a:p>
            <a:pPr>
              <a:lnSpc>
                <a:spcPts val="12118"/>
              </a:lnSpc>
            </a:pPr>
            <a:r>
              <a:rPr lang="en-US" sz="8656">
                <a:solidFill>
                  <a:srgbClr val="324070"/>
                </a:solidFill>
                <a:latin typeface="Garet Bold"/>
              </a:rPr>
              <a:t>2.</a:t>
            </a:r>
          </a:p>
        </p:txBody>
      </p:sp>
      <p:sp>
        <p:nvSpPr>
          <p:cNvPr name="AutoShape 11" id="11"/>
          <p:cNvSpPr/>
          <p:nvPr/>
        </p:nvSpPr>
        <p:spPr>
          <a:xfrm rot="0">
            <a:off x="762596" y="5027104"/>
            <a:ext cx="4870755" cy="0"/>
          </a:xfrm>
          <a:prstGeom prst="line">
            <a:avLst/>
          </a:prstGeom>
          <a:ln cap="flat" w="47625">
            <a:solidFill>
              <a:srgbClr val="B24E2A"/>
            </a:solidFill>
            <a:prstDash val="solid"/>
            <a:headEnd type="none" len="sm" w="sm"/>
            <a:tailEnd type="none" len="sm" w="sm"/>
          </a:ln>
        </p:spPr>
      </p:sp>
      <p:sp>
        <p:nvSpPr>
          <p:cNvPr name="AutoShape 12" id="12"/>
          <p:cNvSpPr/>
          <p:nvPr/>
        </p:nvSpPr>
        <p:spPr>
          <a:xfrm rot="0">
            <a:off x="9750487" y="5027104"/>
            <a:ext cx="4870755" cy="0"/>
          </a:xfrm>
          <a:prstGeom prst="line">
            <a:avLst/>
          </a:prstGeom>
          <a:ln cap="flat" w="47625">
            <a:solidFill>
              <a:srgbClr val="5A426D"/>
            </a:solidFill>
            <a:prstDash val="solid"/>
            <a:headEnd type="none" len="sm" w="sm"/>
            <a:tailEnd type="none" len="sm" w="sm"/>
          </a:ln>
        </p:spPr>
      </p:sp>
      <p:sp>
        <p:nvSpPr>
          <p:cNvPr name="TextBox 13" id="13"/>
          <p:cNvSpPr txBox="true"/>
          <p:nvPr/>
        </p:nvSpPr>
        <p:spPr>
          <a:xfrm rot="0">
            <a:off x="1622115" y="2174545"/>
            <a:ext cx="2368782" cy="860425"/>
          </a:xfrm>
          <a:prstGeom prst="rect">
            <a:avLst/>
          </a:prstGeom>
        </p:spPr>
        <p:txBody>
          <a:bodyPr anchor="t" rtlCol="false" tIns="0" lIns="0" bIns="0" rIns="0">
            <a:spAutoFit/>
          </a:bodyPr>
          <a:lstStyle/>
          <a:p>
            <a:pPr>
              <a:lnSpc>
                <a:spcPts val="3500"/>
              </a:lnSpc>
            </a:pPr>
            <a:r>
              <a:rPr lang="en-US" sz="2500">
                <a:solidFill>
                  <a:srgbClr val="232E54"/>
                </a:solidFill>
                <a:latin typeface="Cerebri Bold"/>
              </a:rPr>
              <a:t>Mengenal Arduino</a:t>
            </a:r>
          </a:p>
        </p:txBody>
      </p:sp>
      <p:sp>
        <p:nvSpPr>
          <p:cNvPr name="TextBox 14" id="14"/>
          <p:cNvSpPr txBox="true"/>
          <p:nvPr/>
        </p:nvSpPr>
        <p:spPr>
          <a:xfrm rot="0">
            <a:off x="10409926" y="2141726"/>
            <a:ext cx="2368782" cy="1298575"/>
          </a:xfrm>
          <a:prstGeom prst="rect">
            <a:avLst/>
          </a:prstGeom>
        </p:spPr>
        <p:txBody>
          <a:bodyPr anchor="t" rtlCol="false" tIns="0" lIns="0" bIns="0" rIns="0">
            <a:spAutoFit/>
          </a:bodyPr>
          <a:lstStyle/>
          <a:p>
            <a:pPr>
              <a:lnSpc>
                <a:spcPts val="3500"/>
              </a:lnSpc>
            </a:pPr>
            <a:r>
              <a:rPr lang="en-US" sz="2500">
                <a:solidFill>
                  <a:srgbClr val="232E54"/>
                </a:solidFill>
                <a:latin typeface="Cerebri Bold"/>
              </a:rPr>
              <a:t>Mengenal Software Arduino IDE</a:t>
            </a:r>
          </a:p>
        </p:txBody>
      </p:sp>
      <p:sp>
        <p:nvSpPr>
          <p:cNvPr name="TextBox 15" id="15"/>
          <p:cNvSpPr txBox="true"/>
          <p:nvPr/>
        </p:nvSpPr>
        <p:spPr>
          <a:xfrm rot="0">
            <a:off x="5832178" y="3844925"/>
            <a:ext cx="2368782" cy="1298575"/>
          </a:xfrm>
          <a:prstGeom prst="rect">
            <a:avLst/>
          </a:prstGeom>
        </p:spPr>
        <p:txBody>
          <a:bodyPr anchor="t" rtlCol="false" tIns="0" lIns="0" bIns="0" rIns="0">
            <a:spAutoFit/>
          </a:bodyPr>
          <a:lstStyle/>
          <a:p>
            <a:pPr>
              <a:lnSpc>
                <a:spcPts val="3500"/>
              </a:lnSpc>
            </a:pPr>
            <a:r>
              <a:rPr lang="en-US" sz="2500">
                <a:solidFill>
                  <a:srgbClr val="232E54"/>
                </a:solidFill>
                <a:latin typeface="Cerebri Bold"/>
              </a:rPr>
              <a:t>Pemilihan Papan / Board Arduino</a:t>
            </a:r>
          </a:p>
        </p:txBody>
      </p:sp>
      <p:sp>
        <p:nvSpPr>
          <p:cNvPr name="TextBox 16" id="16"/>
          <p:cNvSpPr txBox="true"/>
          <p:nvPr/>
        </p:nvSpPr>
        <p:spPr>
          <a:xfrm rot="0">
            <a:off x="465100" y="1789754"/>
            <a:ext cx="1157015" cy="1485109"/>
          </a:xfrm>
          <a:prstGeom prst="rect">
            <a:avLst/>
          </a:prstGeom>
        </p:spPr>
        <p:txBody>
          <a:bodyPr anchor="t" rtlCol="false" tIns="0" lIns="0" bIns="0" rIns="0">
            <a:spAutoFit/>
          </a:bodyPr>
          <a:lstStyle/>
          <a:p>
            <a:pPr>
              <a:lnSpc>
                <a:spcPts val="12118"/>
              </a:lnSpc>
            </a:pPr>
            <a:r>
              <a:rPr lang="en-US" sz="8656">
                <a:solidFill>
                  <a:srgbClr val="324070"/>
                </a:solidFill>
                <a:latin typeface="Garet Bold"/>
              </a:rPr>
              <a:t>1.</a:t>
            </a:r>
          </a:p>
        </p:txBody>
      </p:sp>
      <p:sp>
        <p:nvSpPr>
          <p:cNvPr name="TextBox 17" id="17"/>
          <p:cNvSpPr txBox="true"/>
          <p:nvPr/>
        </p:nvSpPr>
        <p:spPr>
          <a:xfrm rot="0">
            <a:off x="9252911" y="1824103"/>
            <a:ext cx="1157015" cy="1485109"/>
          </a:xfrm>
          <a:prstGeom prst="rect">
            <a:avLst/>
          </a:prstGeom>
        </p:spPr>
        <p:txBody>
          <a:bodyPr anchor="t" rtlCol="false" tIns="0" lIns="0" bIns="0" rIns="0">
            <a:spAutoFit/>
          </a:bodyPr>
          <a:lstStyle/>
          <a:p>
            <a:pPr>
              <a:lnSpc>
                <a:spcPts val="12118"/>
              </a:lnSpc>
            </a:pPr>
            <a:r>
              <a:rPr lang="en-US" sz="8656">
                <a:solidFill>
                  <a:srgbClr val="324070"/>
                </a:solidFill>
                <a:latin typeface="Garet Bold"/>
              </a:rPr>
              <a:t>3.</a:t>
            </a:r>
          </a:p>
        </p:txBody>
      </p:sp>
      <p:sp>
        <p:nvSpPr>
          <p:cNvPr name="TextBox 18" id="18"/>
          <p:cNvSpPr txBox="true"/>
          <p:nvPr/>
        </p:nvSpPr>
        <p:spPr>
          <a:xfrm rot="0">
            <a:off x="1622115" y="3367852"/>
            <a:ext cx="2838712" cy="1564003"/>
          </a:xfrm>
          <a:prstGeom prst="rect">
            <a:avLst/>
          </a:prstGeom>
        </p:spPr>
        <p:txBody>
          <a:bodyPr anchor="t" rtlCol="false" tIns="0" lIns="0" bIns="0" rIns="0">
            <a:spAutoFit/>
          </a:bodyPr>
          <a:lstStyle/>
          <a:p>
            <a:pPr>
              <a:lnSpc>
                <a:spcPts val="2520"/>
              </a:lnSpc>
            </a:pPr>
            <a:r>
              <a:rPr lang="en-US" sz="1800">
                <a:solidFill>
                  <a:srgbClr val="232E54"/>
                </a:solidFill>
                <a:latin typeface="Glacial Indifference"/>
              </a:rPr>
              <a:t>Arduino adalah sebuah platform yang terdiri dari software berupa arduion IDE dan hardware berupa arduino board.</a:t>
            </a:r>
          </a:p>
        </p:txBody>
      </p:sp>
      <p:sp>
        <p:nvSpPr>
          <p:cNvPr name="TextBox 19" id="19"/>
          <p:cNvSpPr txBox="true"/>
          <p:nvPr/>
        </p:nvSpPr>
        <p:spPr>
          <a:xfrm rot="0">
            <a:off x="10409926" y="3383151"/>
            <a:ext cx="2838712" cy="1564003"/>
          </a:xfrm>
          <a:prstGeom prst="rect">
            <a:avLst/>
          </a:prstGeom>
        </p:spPr>
        <p:txBody>
          <a:bodyPr anchor="t" rtlCol="false" tIns="0" lIns="0" bIns="0" rIns="0">
            <a:spAutoFit/>
          </a:bodyPr>
          <a:lstStyle/>
          <a:p>
            <a:pPr>
              <a:lnSpc>
                <a:spcPts val="2520"/>
              </a:lnSpc>
            </a:pPr>
            <a:r>
              <a:rPr lang="en-US" sz="1800">
                <a:solidFill>
                  <a:srgbClr val="232E54"/>
                </a:solidFill>
                <a:latin typeface="Glacial Indifference"/>
              </a:rPr>
              <a:t>Software Arduino IDE adalah software yang digunakan untuk memprogram papan atau board arduino.</a:t>
            </a:r>
          </a:p>
        </p:txBody>
      </p:sp>
      <p:sp>
        <p:nvSpPr>
          <p:cNvPr name="TextBox 20" id="20"/>
          <p:cNvSpPr txBox="true"/>
          <p:nvPr/>
        </p:nvSpPr>
        <p:spPr>
          <a:xfrm rot="0">
            <a:off x="5832178" y="5167718"/>
            <a:ext cx="2838712" cy="1564003"/>
          </a:xfrm>
          <a:prstGeom prst="rect">
            <a:avLst/>
          </a:prstGeom>
        </p:spPr>
        <p:txBody>
          <a:bodyPr anchor="t" rtlCol="false" tIns="0" lIns="0" bIns="0" rIns="0">
            <a:spAutoFit/>
          </a:bodyPr>
          <a:lstStyle/>
          <a:p>
            <a:pPr>
              <a:lnSpc>
                <a:spcPts val="2520"/>
              </a:lnSpc>
            </a:pPr>
            <a:r>
              <a:rPr lang="en-US" sz="1800">
                <a:solidFill>
                  <a:srgbClr val="232E54"/>
                </a:solidFill>
                <a:latin typeface="Glacial Indifference"/>
              </a:rPr>
              <a:t>Arduino memiliki banyak varian papan atau board. Setiap papan atau board arduino di lengkapi dengan mikrokontroller.</a:t>
            </a:r>
          </a:p>
        </p:txBody>
      </p:sp>
      <p:sp>
        <p:nvSpPr>
          <p:cNvPr name="TextBox 21" id="21"/>
          <p:cNvSpPr txBox="true"/>
          <p:nvPr/>
        </p:nvSpPr>
        <p:spPr>
          <a:xfrm rot="0">
            <a:off x="14621242" y="5167718"/>
            <a:ext cx="2838712" cy="621028"/>
          </a:xfrm>
          <a:prstGeom prst="rect">
            <a:avLst/>
          </a:prstGeom>
        </p:spPr>
        <p:txBody>
          <a:bodyPr anchor="t" rtlCol="false" tIns="0" lIns="0" bIns="0" rIns="0">
            <a:spAutoFit/>
          </a:bodyPr>
          <a:lstStyle/>
          <a:p>
            <a:pPr>
              <a:lnSpc>
                <a:spcPts val="2520"/>
              </a:lnSpc>
            </a:pPr>
            <a:r>
              <a:rPr lang="en-US" sz="1800">
                <a:solidFill>
                  <a:srgbClr val="232E54"/>
                </a:solidFill>
                <a:latin typeface="Glacial Indifference"/>
              </a:rPr>
              <a:t>Kita akn mencoba project kecel-kecilan</a:t>
            </a:r>
          </a:p>
        </p:txBody>
      </p:sp>
      <p:sp>
        <p:nvSpPr>
          <p:cNvPr name="TextBox 22" id="22"/>
          <p:cNvSpPr txBox="true"/>
          <p:nvPr/>
        </p:nvSpPr>
        <p:spPr>
          <a:xfrm rot="0">
            <a:off x="392525" y="8528128"/>
            <a:ext cx="9722291" cy="1317469"/>
          </a:xfrm>
          <a:prstGeom prst="rect">
            <a:avLst/>
          </a:prstGeom>
        </p:spPr>
        <p:txBody>
          <a:bodyPr anchor="t" rtlCol="false" tIns="0" lIns="0" bIns="0" rIns="0">
            <a:spAutoFit/>
          </a:bodyPr>
          <a:lstStyle/>
          <a:p>
            <a:pPr>
              <a:lnSpc>
                <a:spcPts val="10858"/>
              </a:lnSpc>
            </a:pPr>
            <a:r>
              <a:rPr lang="en-US" sz="7756">
                <a:solidFill>
                  <a:srgbClr val="324070"/>
                </a:solidFill>
                <a:latin typeface="Cerebri Bold"/>
              </a:rPr>
              <a:t>Table of contents</a:t>
            </a:r>
          </a:p>
        </p:txBody>
      </p:sp>
      <p:sp>
        <p:nvSpPr>
          <p:cNvPr name="Freeform 23" id="23"/>
          <p:cNvSpPr/>
          <p:nvPr/>
        </p:nvSpPr>
        <p:spPr>
          <a:xfrm flipH="false" flipV="false" rot="0">
            <a:off x="7502403" y="5265229"/>
            <a:ext cx="6206333" cy="7650333"/>
          </a:xfrm>
          <a:custGeom>
            <a:avLst/>
            <a:gdLst/>
            <a:ahLst/>
            <a:cxnLst/>
            <a:rect r="r" b="b" t="t" l="l"/>
            <a:pathLst>
              <a:path h="7650333" w="6206333">
                <a:moveTo>
                  <a:pt x="0" y="0"/>
                </a:moveTo>
                <a:lnTo>
                  <a:pt x="6206333" y="0"/>
                </a:lnTo>
                <a:lnTo>
                  <a:pt x="6206333" y="7650334"/>
                </a:lnTo>
                <a:lnTo>
                  <a:pt x="0" y="7650334"/>
                </a:lnTo>
                <a:lnTo>
                  <a:pt x="0" y="0"/>
                </a:lnTo>
                <a:close/>
              </a:path>
            </a:pathLst>
          </a:custGeom>
          <a:blipFill>
            <a:blip r:embed="rId2"/>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a:off x="0" y="0"/>
            <a:ext cx="18288000" cy="10287000"/>
          </a:xfrm>
          <a:prstGeom prst="rect">
            <a:avLst/>
          </a:prstGeom>
        </p:spPr>
      </p:pic>
      <p:grpSp>
        <p:nvGrpSpPr>
          <p:cNvPr name="Group 3" id="3"/>
          <p:cNvGrpSpPr/>
          <p:nvPr/>
        </p:nvGrpSpPr>
        <p:grpSpPr>
          <a:xfrm rot="0">
            <a:off x="1028700" y="1882387"/>
            <a:ext cx="8760479" cy="7083639"/>
            <a:chOff x="0" y="0"/>
            <a:chExt cx="11680639" cy="9444853"/>
          </a:xfrm>
        </p:grpSpPr>
        <p:pic>
          <p:nvPicPr>
            <p:cNvPr name="Picture 4" id="4"/>
            <p:cNvPicPr>
              <a:picLocks noChangeAspect="true"/>
            </p:cNvPicPr>
            <p:nvPr/>
          </p:nvPicPr>
          <p:blipFill>
            <a:blip r:embed="rId3"/>
            <a:srcRect l="19888" t="0" r="19888" b="0"/>
            <a:stretch>
              <a:fillRect/>
            </a:stretch>
          </p:blipFill>
          <p:spPr>
            <a:xfrm flipH="false" flipV="false">
              <a:off x="0" y="0"/>
              <a:ext cx="5687919" cy="9444853"/>
            </a:xfrm>
            <a:prstGeom prst="rect">
              <a:avLst/>
            </a:prstGeom>
          </p:spPr>
        </p:pic>
        <p:pic>
          <p:nvPicPr>
            <p:cNvPr name="Picture 5" id="5"/>
            <p:cNvPicPr>
              <a:picLocks noChangeAspect="true"/>
            </p:cNvPicPr>
            <p:nvPr/>
          </p:nvPicPr>
          <p:blipFill>
            <a:blip r:embed="rId4"/>
            <a:srcRect l="0" t="3505" r="0" b="3505"/>
            <a:stretch>
              <a:fillRect/>
            </a:stretch>
          </p:blipFill>
          <p:spPr>
            <a:xfrm flipH="false" flipV="false">
              <a:off x="5992719" y="0"/>
              <a:ext cx="5687919" cy="9444853"/>
            </a:xfrm>
            <a:prstGeom prst="rect">
              <a:avLst/>
            </a:prstGeom>
          </p:spPr>
        </p:pic>
      </p:grpSp>
      <p:grpSp>
        <p:nvGrpSpPr>
          <p:cNvPr name="Group 6" id="6"/>
          <p:cNvGrpSpPr/>
          <p:nvPr/>
        </p:nvGrpSpPr>
        <p:grpSpPr>
          <a:xfrm rot="0">
            <a:off x="8833526" y="3237213"/>
            <a:ext cx="4217264" cy="911010"/>
            <a:chOff x="0" y="0"/>
            <a:chExt cx="1881315" cy="406400"/>
          </a:xfrm>
        </p:grpSpPr>
        <p:sp>
          <p:nvSpPr>
            <p:cNvPr name="Freeform 7" id="7"/>
            <p:cNvSpPr/>
            <p:nvPr/>
          </p:nvSpPr>
          <p:spPr>
            <a:xfrm flipH="false" flipV="false" rot="0">
              <a:off x="203200" y="-326"/>
              <a:ext cx="1474915" cy="407051"/>
            </a:xfrm>
            <a:custGeom>
              <a:avLst/>
              <a:gdLst/>
              <a:ahLst/>
              <a:cxnLst/>
              <a:rect r="r" b="b" t="t" l="l"/>
              <a:pathLst>
                <a:path h="407051" w="1474915">
                  <a:moveTo>
                    <a:pt x="1474915" y="326"/>
                  </a:moveTo>
                  <a:cubicBezTo>
                    <a:pt x="1402102" y="0"/>
                    <a:pt x="1334680" y="38659"/>
                    <a:pt x="1298179" y="101663"/>
                  </a:cubicBezTo>
                  <a:cubicBezTo>
                    <a:pt x="1261679" y="164667"/>
                    <a:pt x="1261679" y="242385"/>
                    <a:pt x="1298179" y="305389"/>
                  </a:cubicBezTo>
                  <a:cubicBezTo>
                    <a:pt x="1334680" y="368393"/>
                    <a:pt x="1402102" y="407052"/>
                    <a:pt x="1474915" y="406726"/>
                  </a:cubicBezTo>
                  <a:lnTo>
                    <a:pt x="0" y="406726"/>
                  </a:lnTo>
                  <a:cubicBezTo>
                    <a:pt x="72813" y="407052"/>
                    <a:pt x="140234" y="368393"/>
                    <a:pt x="176735" y="305389"/>
                  </a:cubicBezTo>
                  <a:cubicBezTo>
                    <a:pt x="213236" y="242385"/>
                    <a:pt x="213236" y="164667"/>
                    <a:pt x="176735" y="101663"/>
                  </a:cubicBezTo>
                  <a:cubicBezTo>
                    <a:pt x="140234" y="38659"/>
                    <a:pt x="72813" y="0"/>
                    <a:pt x="0" y="326"/>
                  </a:cubicBezTo>
                  <a:close/>
                </a:path>
              </a:pathLst>
            </a:custGeom>
            <a:solidFill>
              <a:srgbClr val="9DC5D0"/>
            </a:solidFill>
          </p:spPr>
        </p:sp>
        <p:sp>
          <p:nvSpPr>
            <p:cNvPr name="TextBox 8" id="8"/>
            <p:cNvSpPr txBox="true"/>
            <p:nvPr/>
          </p:nvSpPr>
          <p:spPr>
            <a:xfrm>
              <a:off x="0" y="-47625"/>
              <a:ext cx="812800" cy="454025"/>
            </a:xfrm>
            <a:prstGeom prst="rect">
              <a:avLst/>
            </a:prstGeom>
          </p:spPr>
          <p:txBody>
            <a:bodyPr anchor="ctr" rtlCol="false" tIns="50800" lIns="50800" bIns="50800" rIns="50800"/>
            <a:lstStyle/>
            <a:p>
              <a:pPr algn="ctr">
                <a:lnSpc>
                  <a:spcPts val="3500"/>
                </a:lnSpc>
              </a:pPr>
            </a:p>
          </p:txBody>
        </p:sp>
      </p:grpSp>
      <p:grpSp>
        <p:nvGrpSpPr>
          <p:cNvPr name="Group 9" id="9"/>
          <p:cNvGrpSpPr/>
          <p:nvPr/>
        </p:nvGrpSpPr>
        <p:grpSpPr>
          <a:xfrm rot="0">
            <a:off x="3351487" y="7645962"/>
            <a:ext cx="4331677" cy="911010"/>
            <a:chOff x="0" y="0"/>
            <a:chExt cx="1932354" cy="406400"/>
          </a:xfrm>
        </p:grpSpPr>
        <p:sp>
          <p:nvSpPr>
            <p:cNvPr name="Freeform 10" id="10"/>
            <p:cNvSpPr/>
            <p:nvPr/>
          </p:nvSpPr>
          <p:spPr>
            <a:xfrm flipH="false" flipV="false" rot="0">
              <a:off x="203200" y="-326"/>
              <a:ext cx="1525954" cy="407051"/>
            </a:xfrm>
            <a:custGeom>
              <a:avLst/>
              <a:gdLst/>
              <a:ahLst/>
              <a:cxnLst/>
              <a:rect r="r" b="b" t="t" l="l"/>
              <a:pathLst>
                <a:path h="407051" w="1525954">
                  <a:moveTo>
                    <a:pt x="1525954" y="326"/>
                  </a:moveTo>
                  <a:cubicBezTo>
                    <a:pt x="1453141" y="0"/>
                    <a:pt x="1385719" y="38659"/>
                    <a:pt x="1349219" y="101663"/>
                  </a:cubicBezTo>
                  <a:cubicBezTo>
                    <a:pt x="1312718" y="164667"/>
                    <a:pt x="1312718" y="242385"/>
                    <a:pt x="1349219" y="305389"/>
                  </a:cubicBezTo>
                  <a:cubicBezTo>
                    <a:pt x="1385719" y="368393"/>
                    <a:pt x="1453141" y="407052"/>
                    <a:pt x="1525954" y="406726"/>
                  </a:cubicBezTo>
                  <a:lnTo>
                    <a:pt x="0" y="406726"/>
                  </a:lnTo>
                  <a:cubicBezTo>
                    <a:pt x="72813" y="407052"/>
                    <a:pt x="140234" y="368393"/>
                    <a:pt x="176735" y="305389"/>
                  </a:cubicBezTo>
                  <a:cubicBezTo>
                    <a:pt x="213236" y="242385"/>
                    <a:pt x="213236" y="164667"/>
                    <a:pt x="176735" y="101663"/>
                  </a:cubicBezTo>
                  <a:cubicBezTo>
                    <a:pt x="140234" y="38659"/>
                    <a:pt x="72813" y="0"/>
                    <a:pt x="0" y="326"/>
                  </a:cubicBezTo>
                  <a:close/>
                </a:path>
              </a:pathLst>
            </a:custGeom>
            <a:solidFill>
              <a:srgbClr val="E97145"/>
            </a:solidFill>
          </p:spPr>
        </p:sp>
        <p:sp>
          <p:nvSpPr>
            <p:cNvPr name="TextBox 11" id="11"/>
            <p:cNvSpPr txBox="true"/>
            <p:nvPr/>
          </p:nvSpPr>
          <p:spPr>
            <a:xfrm>
              <a:off x="0" y="-47625"/>
              <a:ext cx="812800" cy="454025"/>
            </a:xfrm>
            <a:prstGeom prst="rect">
              <a:avLst/>
            </a:prstGeom>
          </p:spPr>
          <p:txBody>
            <a:bodyPr anchor="ctr" rtlCol="false" tIns="50800" lIns="50800" bIns="50800" rIns="50800"/>
            <a:lstStyle/>
            <a:p>
              <a:pPr algn="ctr">
                <a:lnSpc>
                  <a:spcPts val="3500"/>
                </a:lnSpc>
              </a:pPr>
            </a:p>
          </p:txBody>
        </p:sp>
      </p:grpSp>
      <p:sp>
        <p:nvSpPr>
          <p:cNvPr name="Freeform 12" id="12"/>
          <p:cNvSpPr/>
          <p:nvPr/>
        </p:nvSpPr>
        <p:spPr>
          <a:xfrm flipH="true" flipV="false" rot="0">
            <a:off x="9144000" y="3348621"/>
            <a:ext cx="516146" cy="688195"/>
          </a:xfrm>
          <a:custGeom>
            <a:avLst/>
            <a:gdLst/>
            <a:ahLst/>
            <a:cxnLst/>
            <a:rect r="r" b="b" t="t" l="l"/>
            <a:pathLst>
              <a:path h="688195" w="516146">
                <a:moveTo>
                  <a:pt x="516146" y="0"/>
                </a:moveTo>
                <a:lnTo>
                  <a:pt x="0" y="0"/>
                </a:lnTo>
                <a:lnTo>
                  <a:pt x="0" y="688195"/>
                </a:lnTo>
                <a:lnTo>
                  <a:pt x="516146" y="688195"/>
                </a:lnTo>
                <a:lnTo>
                  <a:pt x="516146"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3" id="13"/>
          <p:cNvSpPr/>
          <p:nvPr/>
        </p:nvSpPr>
        <p:spPr>
          <a:xfrm flipH="true" flipV="false" rot="0">
            <a:off x="3711497" y="7757369"/>
            <a:ext cx="516146" cy="688195"/>
          </a:xfrm>
          <a:custGeom>
            <a:avLst/>
            <a:gdLst/>
            <a:ahLst/>
            <a:cxnLst/>
            <a:rect r="r" b="b" t="t" l="l"/>
            <a:pathLst>
              <a:path h="688195" w="516146">
                <a:moveTo>
                  <a:pt x="516146" y="0"/>
                </a:moveTo>
                <a:lnTo>
                  <a:pt x="0" y="0"/>
                </a:lnTo>
                <a:lnTo>
                  <a:pt x="0" y="688195"/>
                </a:lnTo>
                <a:lnTo>
                  <a:pt x="516146" y="688195"/>
                </a:lnTo>
                <a:lnTo>
                  <a:pt x="516146"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AutoShape 14" id="14"/>
          <p:cNvSpPr/>
          <p:nvPr/>
        </p:nvSpPr>
        <p:spPr>
          <a:xfrm rot="0">
            <a:off x="7834708" y="6298541"/>
            <a:ext cx="4870755" cy="0"/>
          </a:xfrm>
          <a:prstGeom prst="line">
            <a:avLst/>
          </a:prstGeom>
          <a:ln cap="flat" w="47625">
            <a:solidFill>
              <a:srgbClr val="FFFFFF"/>
            </a:solidFill>
            <a:prstDash val="solid"/>
            <a:headEnd type="none" len="sm" w="sm"/>
            <a:tailEnd type="none" len="sm" w="sm"/>
          </a:ln>
        </p:spPr>
      </p:sp>
      <p:sp>
        <p:nvSpPr>
          <p:cNvPr name="TextBox 15" id="15"/>
          <p:cNvSpPr txBox="true"/>
          <p:nvPr/>
        </p:nvSpPr>
        <p:spPr>
          <a:xfrm rot="0">
            <a:off x="1028700" y="397601"/>
            <a:ext cx="8927654" cy="1317469"/>
          </a:xfrm>
          <a:prstGeom prst="rect">
            <a:avLst/>
          </a:prstGeom>
        </p:spPr>
        <p:txBody>
          <a:bodyPr anchor="t" rtlCol="false" tIns="0" lIns="0" bIns="0" rIns="0">
            <a:spAutoFit/>
          </a:bodyPr>
          <a:lstStyle/>
          <a:p>
            <a:pPr>
              <a:lnSpc>
                <a:spcPts val="10858"/>
              </a:lnSpc>
            </a:pPr>
            <a:r>
              <a:rPr lang="en-US" sz="7756">
                <a:solidFill>
                  <a:srgbClr val="FFFFFF"/>
                </a:solidFill>
                <a:latin typeface="Cerebri Bold"/>
              </a:rPr>
              <a:t>The speakers</a:t>
            </a:r>
          </a:p>
        </p:txBody>
      </p:sp>
      <p:sp>
        <p:nvSpPr>
          <p:cNvPr name="TextBox 16" id="16"/>
          <p:cNvSpPr txBox="true"/>
          <p:nvPr/>
        </p:nvSpPr>
        <p:spPr>
          <a:xfrm rot="0">
            <a:off x="9956354" y="3363145"/>
            <a:ext cx="3324434" cy="563880"/>
          </a:xfrm>
          <a:prstGeom prst="rect">
            <a:avLst/>
          </a:prstGeom>
        </p:spPr>
        <p:txBody>
          <a:bodyPr anchor="t" rtlCol="false" tIns="0" lIns="0" bIns="0" rIns="0">
            <a:spAutoFit/>
          </a:bodyPr>
          <a:lstStyle/>
          <a:p>
            <a:pPr>
              <a:lnSpc>
                <a:spcPts val="4620"/>
              </a:lnSpc>
            </a:pPr>
            <a:r>
              <a:rPr lang="en-US" sz="3300">
                <a:solidFill>
                  <a:srgbClr val="232E54"/>
                </a:solidFill>
                <a:latin typeface="Cerebri Bold"/>
              </a:rPr>
              <a:t>Mr. T</a:t>
            </a:r>
          </a:p>
        </p:txBody>
      </p:sp>
      <p:sp>
        <p:nvSpPr>
          <p:cNvPr name="TextBox 17" id="17"/>
          <p:cNvSpPr txBox="true"/>
          <p:nvPr/>
        </p:nvSpPr>
        <p:spPr>
          <a:xfrm rot="0">
            <a:off x="4358729" y="7786189"/>
            <a:ext cx="3324434" cy="563880"/>
          </a:xfrm>
          <a:prstGeom prst="rect">
            <a:avLst/>
          </a:prstGeom>
        </p:spPr>
        <p:txBody>
          <a:bodyPr anchor="t" rtlCol="false" tIns="0" lIns="0" bIns="0" rIns="0">
            <a:spAutoFit/>
          </a:bodyPr>
          <a:lstStyle/>
          <a:p>
            <a:pPr>
              <a:lnSpc>
                <a:spcPts val="4620"/>
              </a:lnSpc>
            </a:pPr>
            <a:r>
              <a:rPr lang="en-US" sz="3300">
                <a:solidFill>
                  <a:srgbClr val="232E54"/>
                </a:solidFill>
                <a:latin typeface="Cerebri Bold"/>
              </a:rPr>
              <a:t>Mr. Y</a:t>
            </a:r>
          </a:p>
        </p:txBody>
      </p:sp>
      <p:sp>
        <p:nvSpPr>
          <p:cNvPr name="TextBox 18" id="18"/>
          <p:cNvSpPr txBox="true"/>
          <p:nvPr/>
        </p:nvSpPr>
        <p:spPr>
          <a:xfrm rot="0">
            <a:off x="10270085" y="6610569"/>
            <a:ext cx="6989215" cy="2043681"/>
          </a:xfrm>
          <a:prstGeom prst="rect">
            <a:avLst/>
          </a:prstGeom>
        </p:spPr>
        <p:txBody>
          <a:bodyPr anchor="t" rtlCol="false" tIns="0" lIns="0" bIns="0" rIns="0">
            <a:spAutoFit/>
          </a:bodyPr>
          <a:lstStyle/>
          <a:p>
            <a:pPr>
              <a:lnSpc>
                <a:spcPts val="2718"/>
              </a:lnSpc>
            </a:pPr>
            <a:r>
              <a:rPr lang="en-US" sz="1800">
                <a:solidFill>
                  <a:srgbClr val="FFFFFF"/>
                </a:solidFill>
                <a:latin typeface="Glacial Indifference"/>
              </a:rPr>
              <a:t>"Apa yang dilakukan peretas adalah mencari tahu teknologi dan bereksperimen dengannya dengan cara yang tidak pernah dibayangkan banyak orang. Mereka juga memiliki keinginan yang kuat untuk membagikan informasi ini dengan orang lain dan menjelaskannya kepada orang-orang yang satu-satunya kualifikasi mungkin adalah keinginan untuk belajar."</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324070"/>
        </a:solidFill>
      </p:bgPr>
    </p:bg>
    <p:spTree>
      <p:nvGrpSpPr>
        <p:cNvPr id="1" name=""/>
        <p:cNvGrpSpPr/>
        <p:nvPr/>
      </p:nvGrpSpPr>
      <p:grpSpPr>
        <a:xfrm>
          <a:off x="0" y="0"/>
          <a:ext cx="0" cy="0"/>
          <a:chOff x="0" y="0"/>
          <a:chExt cx="0" cy="0"/>
        </a:xfrm>
      </p:grpSpPr>
      <p:grpSp>
        <p:nvGrpSpPr>
          <p:cNvPr name="Group 2" id="2"/>
          <p:cNvGrpSpPr/>
          <p:nvPr/>
        </p:nvGrpSpPr>
        <p:grpSpPr>
          <a:xfrm rot="0">
            <a:off x="0" y="0"/>
            <a:ext cx="5592393" cy="10287000"/>
            <a:chOff x="0" y="0"/>
            <a:chExt cx="1092614" cy="2009822"/>
          </a:xfrm>
        </p:grpSpPr>
        <p:sp>
          <p:nvSpPr>
            <p:cNvPr name="Freeform 3" id="3"/>
            <p:cNvSpPr/>
            <p:nvPr/>
          </p:nvSpPr>
          <p:spPr>
            <a:xfrm flipH="false" flipV="false" rot="0">
              <a:off x="0" y="0"/>
              <a:ext cx="1092614" cy="2009822"/>
            </a:xfrm>
            <a:custGeom>
              <a:avLst/>
              <a:gdLst/>
              <a:ahLst/>
              <a:cxnLst/>
              <a:rect r="r" b="b" t="t" l="l"/>
              <a:pathLst>
                <a:path h="2009822" w="1092614">
                  <a:moveTo>
                    <a:pt x="0" y="0"/>
                  </a:moveTo>
                  <a:lnTo>
                    <a:pt x="1092614" y="0"/>
                  </a:lnTo>
                  <a:lnTo>
                    <a:pt x="1092614" y="2009822"/>
                  </a:lnTo>
                  <a:lnTo>
                    <a:pt x="0" y="2009822"/>
                  </a:lnTo>
                  <a:close/>
                </a:path>
              </a:pathLst>
            </a:custGeom>
            <a:solidFill>
              <a:srgbClr val="232E54"/>
            </a:solidFill>
          </p:spPr>
        </p:sp>
        <p:sp>
          <p:nvSpPr>
            <p:cNvPr name="TextBox 4" id="4"/>
            <p:cNvSpPr txBox="true"/>
            <p:nvPr/>
          </p:nvSpPr>
          <p:spPr>
            <a:xfrm>
              <a:off x="0" y="-47625"/>
              <a:ext cx="812800" cy="860425"/>
            </a:xfrm>
            <a:prstGeom prst="rect">
              <a:avLst/>
            </a:prstGeom>
          </p:spPr>
          <p:txBody>
            <a:bodyPr anchor="ctr" rtlCol="false" tIns="50800" lIns="50800" bIns="50800" rIns="50800"/>
            <a:lstStyle/>
            <a:p>
              <a:pPr algn="ctr">
                <a:lnSpc>
                  <a:spcPts val="3500"/>
                </a:lnSpc>
              </a:pPr>
            </a:p>
          </p:txBody>
        </p:sp>
      </p:grpSp>
      <p:grpSp>
        <p:nvGrpSpPr>
          <p:cNvPr name="Group 5" id="5"/>
          <p:cNvGrpSpPr/>
          <p:nvPr/>
        </p:nvGrpSpPr>
        <p:grpSpPr>
          <a:xfrm rot="0">
            <a:off x="2467445" y="4859062"/>
            <a:ext cx="4440912" cy="3862986"/>
            <a:chOff x="0" y="0"/>
            <a:chExt cx="867643" cy="754731"/>
          </a:xfrm>
        </p:grpSpPr>
        <p:sp>
          <p:nvSpPr>
            <p:cNvPr name="Freeform 6" id="6"/>
            <p:cNvSpPr/>
            <p:nvPr/>
          </p:nvSpPr>
          <p:spPr>
            <a:xfrm flipH="false" flipV="false" rot="0">
              <a:off x="0" y="0"/>
              <a:ext cx="867643" cy="754731"/>
            </a:xfrm>
            <a:custGeom>
              <a:avLst/>
              <a:gdLst/>
              <a:ahLst/>
              <a:cxnLst/>
              <a:rect r="r" b="b" t="t" l="l"/>
              <a:pathLst>
                <a:path h="754731" w="867643">
                  <a:moveTo>
                    <a:pt x="0" y="0"/>
                  </a:moveTo>
                  <a:lnTo>
                    <a:pt x="867643" y="0"/>
                  </a:lnTo>
                  <a:lnTo>
                    <a:pt x="867643" y="754731"/>
                  </a:lnTo>
                  <a:lnTo>
                    <a:pt x="0" y="754731"/>
                  </a:lnTo>
                  <a:close/>
                </a:path>
              </a:pathLst>
            </a:custGeom>
            <a:solidFill>
              <a:srgbClr val="F7C934"/>
            </a:solidFill>
          </p:spPr>
        </p:sp>
        <p:sp>
          <p:nvSpPr>
            <p:cNvPr name="TextBox 7" id="7"/>
            <p:cNvSpPr txBox="true"/>
            <p:nvPr/>
          </p:nvSpPr>
          <p:spPr>
            <a:xfrm>
              <a:off x="0" y="-47625"/>
              <a:ext cx="812800" cy="860425"/>
            </a:xfrm>
            <a:prstGeom prst="rect">
              <a:avLst/>
            </a:prstGeom>
          </p:spPr>
          <p:txBody>
            <a:bodyPr anchor="ctr" rtlCol="false" tIns="50800" lIns="50800" bIns="50800" rIns="50800"/>
            <a:lstStyle/>
            <a:p>
              <a:pPr algn="ctr">
                <a:lnSpc>
                  <a:spcPts val="3500"/>
                </a:lnSpc>
              </a:pPr>
            </a:p>
          </p:txBody>
        </p:sp>
      </p:grpSp>
      <p:grpSp>
        <p:nvGrpSpPr>
          <p:cNvPr name="Group 8" id="8"/>
          <p:cNvGrpSpPr>
            <a:grpSpLocks noChangeAspect="true"/>
          </p:cNvGrpSpPr>
          <p:nvPr/>
        </p:nvGrpSpPr>
        <p:grpSpPr>
          <a:xfrm rot="0">
            <a:off x="1666049" y="5194024"/>
            <a:ext cx="1602792" cy="1596532"/>
            <a:chOff x="0" y="0"/>
            <a:chExt cx="6502400" cy="6477000"/>
          </a:xfrm>
        </p:grpSpPr>
        <p:sp>
          <p:nvSpPr>
            <p:cNvPr name="Freeform 9" id="9"/>
            <p:cNvSpPr/>
            <p:nvPr/>
          </p:nvSpPr>
          <p:spPr>
            <a:xfrm flipH="false" flipV="false" rot="0">
              <a:off x="-23042" y="119185"/>
              <a:ext cx="6542159" cy="6244242"/>
            </a:xfrm>
            <a:custGeom>
              <a:avLst/>
              <a:gdLst/>
              <a:ahLst/>
              <a:cxnLst/>
              <a:rect r="r" b="b" t="t" l="l"/>
              <a:pathLst>
                <a:path h="6244242" w="6542159">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2"/>
              <a:stretch>
                <a:fillRect l="223" t="0" r="223" b="0"/>
              </a:stretch>
            </a:blipFill>
          </p:spPr>
        </p:sp>
        <p:sp>
          <p:nvSpPr>
            <p:cNvPr name="Freeform 10" id="10"/>
            <p:cNvSpPr/>
            <p:nvPr/>
          </p:nvSpPr>
          <p:spPr>
            <a:xfrm flipH="false" flipV="false" rot="0">
              <a:off x="73038" y="66269"/>
              <a:ext cx="6350000" cy="6349987"/>
            </a:xfrm>
            <a:custGeom>
              <a:avLst/>
              <a:gdLst/>
              <a:ahLst/>
              <a:cxnLst/>
              <a:rect r="r" b="b" t="t" l="l"/>
              <a:pathLst>
                <a:path h="6349987" w="6350000">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F7C934"/>
            </a:solidFill>
          </p:spPr>
        </p:sp>
      </p:grpSp>
      <p:sp>
        <p:nvSpPr>
          <p:cNvPr name="Freeform 11" id="11"/>
          <p:cNvSpPr/>
          <p:nvPr/>
        </p:nvSpPr>
        <p:spPr>
          <a:xfrm flipH="false" flipV="false" rot="0">
            <a:off x="9332542" y="2627867"/>
            <a:ext cx="858337" cy="967140"/>
          </a:xfrm>
          <a:custGeom>
            <a:avLst/>
            <a:gdLst/>
            <a:ahLst/>
            <a:cxnLst/>
            <a:rect r="r" b="b" t="t" l="l"/>
            <a:pathLst>
              <a:path h="967140" w="858337">
                <a:moveTo>
                  <a:pt x="0" y="0"/>
                </a:moveTo>
                <a:lnTo>
                  <a:pt x="858337" y="0"/>
                </a:lnTo>
                <a:lnTo>
                  <a:pt x="858337" y="967140"/>
                </a:lnTo>
                <a:lnTo>
                  <a:pt x="0" y="96714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2" id="12"/>
          <p:cNvSpPr/>
          <p:nvPr/>
        </p:nvSpPr>
        <p:spPr>
          <a:xfrm flipH="false" flipV="false" rot="0">
            <a:off x="9332542" y="4913312"/>
            <a:ext cx="962644" cy="957831"/>
          </a:xfrm>
          <a:custGeom>
            <a:avLst/>
            <a:gdLst/>
            <a:ahLst/>
            <a:cxnLst/>
            <a:rect r="r" b="b" t="t" l="l"/>
            <a:pathLst>
              <a:path h="957831" w="962644">
                <a:moveTo>
                  <a:pt x="0" y="0"/>
                </a:moveTo>
                <a:lnTo>
                  <a:pt x="962644" y="0"/>
                </a:lnTo>
                <a:lnTo>
                  <a:pt x="962644" y="957831"/>
                </a:lnTo>
                <a:lnTo>
                  <a:pt x="0" y="95783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3" id="13"/>
          <p:cNvSpPr/>
          <p:nvPr/>
        </p:nvSpPr>
        <p:spPr>
          <a:xfrm flipH="false" flipV="false" rot="0">
            <a:off x="9376147" y="7610826"/>
            <a:ext cx="771127" cy="946168"/>
          </a:xfrm>
          <a:custGeom>
            <a:avLst/>
            <a:gdLst/>
            <a:ahLst/>
            <a:cxnLst/>
            <a:rect r="r" b="b" t="t" l="l"/>
            <a:pathLst>
              <a:path h="946168" w="771127">
                <a:moveTo>
                  <a:pt x="0" y="0"/>
                </a:moveTo>
                <a:lnTo>
                  <a:pt x="771127" y="0"/>
                </a:lnTo>
                <a:lnTo>
                  <a:pt x="771127" y="946168"/>
                </a:lnTo>
                <a:lnTo>
                  <a:pt x="0" y="94616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4" id="14"/>
          <p:cNvSpPr/>
          <p:nvPr/>
        </p:nvSpPr>
        <p:spPr>
          <a:xfrm flipH="false" flipV="false" rot="0">
            <a:off x="0" y="-1903398"/>
            <a:ext cx="8592227" cy="5864195"/>
          </a:xfrm>
          <a:custGeom>
            <a:avLst/>
            <a:gdLst/>
            <a:ahLst/>
            <a:cxnLst/>
            <a:rect r="r" b="b" t="t" l="l"/>
            <a:pathLst>
              <a:path h="5864195" w="8592227">
                <a:moveTo>
                  <a:pt x="0" y="0"/>
                </a:moveTo>
                <a:lnTo>
                  <a:pt x="8592227" y="0"/>
                </a:lnTo>
                <a:lnTo>
                  <a:pt x="8592227" y="5864196"/>
                </a:lnTo>
                <a:lnTo>
                  <a:pt x="0" y="5864196"/>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5" id="15"/>
          <p:cNvSpPr txBox="true"/>
          <p:nvPr/>
        </p:nvSpPr>
        <p:spPr>
          <a:xfrm rot="0">
            <a:off x="3021222" y="6972264"/>
            <a:ext cx="3333358" cy="1210450"/>
          </a:xfrm>
          <a:prstGeom prst="rect">
            <a:avLst/>
          </a:prstGeom>
        </p:spPr>
        <p:txBody>
          <a:bodyPr anchor="t" rtlCol="false" tIns="0" lIns="0" bIns="0" rIns="0">
            <a:spAutoFit/>
          </a:bodyPr>
          <a:lstStyle/>
          <a:p>
            <a:pPr>
              <a:lnSpc>
                <a:spcPts val="4925"/>
              </a:lnSpc>
            </a:pPr>
            <a:r>
              <a:rPr lang="en-US" sz="3518">
                <a:solidFill>
                  <a:srgbClr val="232E54"/>
                </a:solidFill>
                <a:latin typeface="Cerebri Bold"/>
              </a:rPr>
              <a:t>You Have Been Hacked</a:t>
            </a:r>
          </a:p>
        </p:txBody>
      </p:sp>
      <p:sp>
        <p:nvSpPr>
          <p:cNvPr name="TextBox 16" id="16"/>
          <p:cNvSpPr txBox="true"/>
          <p:nvPr/>
        </p:nvSpPr>
        <p:spPr>
          <a:xfrm rot="0">
            <a:off x="3515868" y="6039785"/>
            <a:ext cx="2838712" cy="382268"/>
          </a:xfrm>
          <a:prstGeom prst="rect">
            <a:avLst/>
          </a:prstGeom>
        </p:spPr>
        <p:txBody>
          <a:bodyPr anchor="t" rtlCol="false" tIns="0" lIns="0" bIns="0" rIns="0">
            <a:spAutoFit/>
          </a:bodyPr>
          <a:lstStyle/>
          <a:p>
            <a:pPr>
              <a:lnSpc>
                <a:spcPts val="3080"/>
              </a:lnSpc>
            </a:pPr>
            <a:r>
              <a:rPr lang="en-US" sz="2200">
                <a:solidFill>
                  <a:srgbClr val="232E54"/>
                </a:solidFill>
                <a:latin typeface="Glacial Indifference Italics"/>
              </a:rPr>
              <a:t>1st speaker</a:t>
            </a:r>
          </a:p>
        </p:txBody>
      </p:sp>
      <p:sp>
        <p:nvSpPr>
          <p:cNvPr name="TextBox 17" id="17"/>
          <p:cNvSpPr txBox="true"/>
          <p:nvPr/>
        </p:nvSpPr>
        <p:spPr>
          <a:xfrm rot="0">
            <a:off x="10672498" y="829094"/>
            <a:ext cx="5999669" cy="713538"/>
          </a:xfrm>
          <a:prstGeom prst="rect">
            <a:avLst/>
          </a:prstGeom>
        </p:spPr>
        <p:txBody>
          <a:bodyPr anchor="t" rtlCol="false" tIns="0" lIns="0" bIns="0" rIns="0">
            <a:spAutoFit/>
          </a:bodyPr>
          <a:lstStyle/>
          <a:p>
            <a:pPr>
              <a:lnSpc>
                <a:spcPts val="5821"/>
              </a:lnSpc>
            </a:pPr>
            <a:r>
              <a:rPr lang="en-US" sz="4157">
                <a:solidFill>
                  <a:srgbClr val="FFFFFF"/>
                </a:solidFill>
                <a:latin typeface="Cerebri Bold"/>
              </a:rPr>
              <a:t>The Concepts</a:t>
            </a:r>
          </a:p>
        </p:txBody>
      </p:sp>
      <p:sp>
        <p:nvSpPr>
          <p:cNvPr name="TextBox 18" id="18"/>
          <p:cNvSpPr txBox="true"/>
          <p:nvPr/>
        </p:nvSpPr>
        <p:spPr>
          <a:xfrm rot="0">
            <a:off x="10610016" y="4341812"/>
            <a:ext cx="6124633" cy="2043681"/>
          </a:xfrm>
          <a:prstGeom prst="rect">
            <a:avLst/>
          </a:prstGeom>
        </p:spPr>
        <p:txBody>
          <a:bodyPr anchor="t" rtlCol="false" tIns="0" lIns="0" bIns="0" rIns="0">
            <a:spAutoFit/>
          </a:bodyPr>
          <a:lstStyle/>
          <a:p>
            <a:pPr>
              <a:lnSpc>
                <a:spcPts val="2718"/>
              </a:lnSpc>
            </a:pPr>
            <a:r>
              <a:rPr lang="en-US" sz="1800">
                <a:solidFill>
                  <a:srgbClr val="FFFFFF"/>
                </a:solidFill>
                <a:latin typeface="Glacial Indifference"/>
              </a:rPr>
              <a:t>Apa Fungsi Arduino?</a:t>
            </a:r>
          </a:p>
          <a:p>
            <a:pPr>
              <a:lnSpc>
                <a:spcPts val="2718"/>
              </a:lnSpc>
            </a:pPr>
          </a:p>
          <a:p>
            <a:pPr>
              <a:lnSpc>
                <a:spcPts val="2718"/>
              </a:lnSpc>
            </a:pPr>
            <a:r>
              <a:rPr lang="en-US" sz="1800">
                <a:solidFill>
                  <a:srgbClr val="FFFFFF"/>
                </a:solidFill>
                <a:latin typeface="Glacial Indifference"/>
              </a:rPr>
              <a:t>Software dan hardware Arduino di rancang dengan mudah digunakan untuk seniman, perancangan,  peretas dan siapapun yang tertarik untuk membuat objek atau lingkungan interaktif</a:t>
            </a:r>
          </a:p>
        </p:txBody>
      </p:sp>
      <p:sp>
        <p:nvSpPr>
          <p:cNvPr name="TextBox 19" id="19"/>
          <p:cNvSpPr txBox="true"/>
          <p:nvPr/>
        </p:nvSpPr>
        <p:spPr>
          <a:xfrm rot="0">
            <a:off x="10672498" y="7132298"/>
            <a:ext cx="6124633" cy="2043681"/>
          </a:xfrm>
          <a:prstGeom prst="rect">
            <a:avLst/>
          </a:prstGeom>
        </p:spPr>
        <p:txBody>
          <a:bodyPr anchor="t" rtlCol="false" tIns="0" lIns="0" bIns="0" rIns="0">
            <a:spAutoFit/>
          </a:bodyPr>
          <a:lstStyle/>
          <a:p>
            <a:pPr>
              <a:lnSpc>
                <a:spcPts val="2718"/>
              </a:lnSpc>
            </a:pPr>
            <a:r>
              <a:rPr lang="en-US" sz="1800">
                <a:solidFill>
                  <a:srgbClr val="FFFFFF"/>
                </a:solidFill>
                <a:latin typeface="Glacial Indifference"/>
              </a:rPr>
              <a:t>Apa Kelebihan Arduino?</a:t>
            </a:r>
          </a:p>
          <a:p>
            <a:pPr>
              <a:lnSpc>
                <a:spcPts val="2718"/>
              </a:lnSpc>
            </a:pPr>
          </a:p>
          <a:p>
            <a:pPr marL="388638" indent="-194319" lvl="1">
              <a:lnSpc>
                <a:spcPts val="2718"/>
              </a:lnSpc>
              <a:buFont typeface="Arial"/>
              <a:buChar char="•"/>
            </a:pPr>
            <a:r>
              <a:rPr lang="en-US" sz="1800">
                <a:solidFill>
                  <a:srgbClr val="FFFFFF"/>
                </a:solidFill>
                <a:latin typeface="Glacial Indifference"/>
              </a:rPr>
              <a:t> Murah atau terjangkau</a:t>
            </a:r>
          </a:p>
          <a:p>
            <a:pPr marL="388638" indent="-194319" lvl="1">
              <a:lnSpc>
                <a:spcPts val="2718"/>
              </a:lnSpc>
              <a:buFont typeface="Arial"/>
              <a:buChar char="•"/>
            </a:pPr>
            <a:r>
              <a:rPr lang="en-US" sz="1800">
                <a:solidFill>
                  <a:srgbClr val="FFFFFF"/>
                </a:solidFill>
                <a:latin typeface="Glacial Indifference"/>
              </a:rPr>
              <a:t> Pemrograman sederhana dan mudah</a:t>
            </a:r>
          </a:p>
          <a:p>
            <a:pPr marL="388638" indent="-194319" lvl="1">
              <a:lnSpc>
                <a:spcPts val="2718"/>
              </a:lnSpc>
              <a:buFont typeface="Arial"/>
              <a:buChar char="•"/>
            </a:pPr>
            <a:r>
              <a:rPr lang="en-US" sz="1800">
                <a:solidFill>
                  <a:srgbClr val="FFFFFF"/>
                </a:solidFill>
                <a:latin typeface="Glacial Indifference"/>
              </a:rPr>
              <a:t> Memiliki software yang Open Source</a:t>
            </a:r>
          </a:p>
          <a:p>
            <a:pPr marL="388638" indent="-194319" lvl="1">
              <a:lnSpc>
                <a:spcPts val="2718"/>
              </a:lnSpc>
              <a:buFont typeface="Arial"/>
              <a:buChar char="•"/>
            </a:pPr>
            <a:r>
              <a:rPr lang="en-US" sz="1800">
                <a:solidFill>
                  <a:srgbClr val="FFFFFF"/>
                </a:solidFill>
                <a:latin typeface="Glacial Indifference"/>
              </a:rPr>
              <a:t> Desaign Hardware yang Open Source</a:t>
            </a:r>
          </a:p>
        </p:txBody>
      </p:sp>
      <p:sp>
        <p:nvSpPr>
          <p:cNvPr name="TextBox 20" id="20"/>
          <p:cNvSpPr txBox="true"/>
          <p:nvPr/>
        </p:nvSpPr>
        <p:spPr>
          <a:xfrm rot="0">
            <a:off x="10672498" y="2580026"/>
            <a:ext cx="6124633" cy="1014981"/>
          </a:xfrm>
          <a:prstGeom prst="rect">
            <a:avLst/>
          </a:prstGeom>
        </p:spPr>
        <p:txBody>
          <a:bodyPr anchor="t" rtlCol="false" tIns="0" lIns="0" bIns="0" rIns="0">
            <a:spAutoFit/>
          </a:bodyPr>
          <a:lstStyle/>
          <a:p>
            <a:pPr>
              <a:lnSpc>
                <a:spcPts val="2718"/>
              </a:lnSpc>
            </a:pPr>
            <a:r>
              <a:rPr lang="en-US" sz="1800">
                <a:solidFill>
                  <a:srgbClr val="FFFFFF"/>
                </a:solidFill>
                <a:latin typeface="Glacial Indifference"/>
              </a:rPr>
              <a:t>Present with ease and wow any audience with Canva Presentations. Choose from over a thousand professionally-made templates to fit any objective or topic.</a:t>
            </a:r>
          </a:p>
        </p:txBody>
      </p:sp>
      <p:sp>
        <p:nvSpPr>
          <p:cNvPr name="TextBox 21" id="21"/>
          <p:cNvSpPr txBox="true"/>
          <p:nvPr/>
        </p:nvSpPr>
        <p:spPr>
          <a:xfrm rot="0">
            <a:off x="3503510" y="5570015"/>
            <a:ext cx="2368782" cy="422275"/>
          </a:xfrm>
          <a:prstGeom prst="rect">
            <a:avLst/>
          </a:prstGeom>
        </p:spPr>
        <p:txBody>
          <a:bodyPr anchor="t" rtlCol="false" tIns="0" lIns="0" bIns="0" rIns="0">
            <a:spAutoFit/>
          </a:bodyPr>
          <a:lstStyle/>
          <a:p>
            <a:pPr>
              <a:lnSpc>
                <a:spcPts val="3500"/>
              </a:lnSpc>
            </a:pPr>
            <a:r>
              <a:rPr lang="en-US" sz="2500">
                <a:solidFill>
                  <a:srgbClr val="232E54"/>
                </a:solidFill>
                <a:latin typeface="Cerebri Bold"/>
              </a:rPr>
              <a:t>Cyber Islam</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9DC5D0"/>
        </a:solidFill>
      </p:bgPr>
    </p:bg>
    <p:spTree>
      <p:nvGrpSpPr>
        <p:cNvPr id="1" name=""/>
        <p:cNvGrpSpPr/>
        <p:nvPr/>
      </p:nvGrpSpPr>
      <p:grpSpPr>
        <a:xfrm>
          <a:off x="0" y="0"/>
          <a:ext cx="0" cy="0"/>
          <a:chOff x="0" y="0"/>
          <a:chExt cx="0" cy="0"/>
        </a:xfrm>
      </p:grpSpPr>
      <p:grpSp>
        <p:nvGrpSpPr>
          <p:cNvPr name="Group 2" id="2"/>
          <p:cNvGrpSpPr/>
          <p:nvPr/>
        </p:nvGrpSpPr>
        <p:grpSpPr>
          <a:xfrm rot="0">
            <a:off x="0" y="0"/>
            <a:ext cx="5592393" cy="10287000"/>
            <a:chOff x="0" y="0"/>
            <a:chExt cx="1092614" cy="2009822"/>
          </a:xfrm>
        </p:grpSpPr>
        <p:sp>
          <p:nvSpPr>
            <p:cNvPr name="Freeform 3" id="3"/>
            <p:cNvSpPr/>
            <p:nvPr/>
          </p:nvSpPr>
          <p:spPr>
            <a:xfrm flipH="false" flipV="false" rot="0">
              <a:off x="0" y="0"/>
              <a:ext cx="1092614" cy="2009822"/>
            </a:xfrm>
            <a:custGeom>
              <a:avLst/>
              <a:gdLst/>
              <a:ahLst/>
              <a:cxnLst/>
              <a:rect r="r" b="b" t="t" l="l"/>
              <a:pathLst>
                <a:path h="2009822" w="1092614">
                  <a:moveTo>
                    <a:pt x="0" y="0"/>
                  </a:moveTo>
                  <a:lnTo>
                    <a:pt x="1092614" y="0"/>
                  </a:lnTo>
                  <a:lnTo>
                    <a:pt x="1092614" y="2009822"/>
                  </a:lnTo>
                  <a:lnTo>
                    <a:pt x="0" y="2009822"/>
                  </a:lnTo>
                  <a:close/>
                </a:path>
              </a:pathLst>
            </a:custGeom>
            <a:solidFill>
              <a:srgbClr val="89B9C6"/>
            </a:solidFill>
          </p:spPr>
        </p:sp>
        <p:sp>
          <p:nvSpPr>
            <p:cNvPr name="TextBox 4" id="4"/>
            <p:cNvSpPr txBox="true"/>
            <p:nvPr/>
          </p:nvSpPr>
          <p:spPr>
            <a:xfrm>
              <a:off x="0" y="-47625"/>
              <a:ext cx="812800" cy="860425"/>
            </a:xfrm>
            <a:prstGeom prst="rect">
              <a:avLst/>
            </a:prstGeom>
          </p:spPr>
          <p:txBody>
            <a:bodyPr anchor="ctr" rtlCol="false" tIns="50800" lIns="50800" bIns="50800" rIns="50800"/>
            <a:lstStyle/>
            <a:p>
              <a:pPr algn="ctr">
                <a:lnSpc>
                  <a:spcPts val="3500"/>
                </a:lnSpc>
              </a:pPr>
            </a:p>
          </p:txBody>
        </p:sp>
      </p:grpSp>
      <p:sp>
        <p:nvSpPr>
          <p:cNvPr name="Freeform 5" id="5"/>
          <p:cNvSpPr/>
          <p:nvPr/>
        </p:nvSpPr>
        <p:spPr>
          <a:xfrm flipH="false" flipV="false" rot="0">
            <a:off x="0" y="6148990"/>
            <a:ext cx="8592227" cy="5864195"/>
          </a:xfrm>
          <a:custGeom>
            <a:avLst/>
            <a:gdLst/>
            <a:ahLst/>
            <a:cxnLst/>
            <a:rect r="r" b="b" t="t" l="l"/>
            <a:pathLst>
              <a:path h="5864195" w="8592227">
                <a:moveTo>
                  <a:pt x="0" y="0"/>
                </a:moveTo>
                <a:lnTo>
                  <a:pt x="8592227" y="0"/>
                </a:lnTo>
                <a:lnTo>
                  <a:pt x="8592227" y="5864195"/>
                </a:lnTo>
                <a:lnTo>
                  <a:pt x="0" y="586419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8945854" y="1835804"/>
            <a:ext cx="8032650" cy="6912947"/>
          </a:xfrm>
          <a:custGeom>
            <a:avLst/>
            <a:gdLst/>
            <a:ahLst/>
            <a:cxnLst/>
            <a:rect r="r" b="b" t="t" l="l"/>
            <a:pathLst>
              <a:path h="6912947" w="8032650">
                <a:moveTo>
                  <a:pt x="0" y="0"/>
                </a:moveTo>
                <a:lnTo>
                  <a:pt x="8032650" y="0"/>
                </a:lnTo>
                <a:lnTo>
                  <a:pt x="8032650" y="6912947"/>
                </a:lnTo>
                <a:lnTo>
                  <a:pt x="0" y="691294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11666664" y="4888546"/>
            <a:ext cx="548926" cy="571054"/>
          </a:xfrm>
          <a:custGeom>
            <a:avLst/>
            <a:gdLst/>
            <a:ahLst/>
            <a:cxnLst/>
            <a:rect r="r" b="b" t="t" l="l"/>
            <a:pathLst>
              <a:path h="571054" w="548926">
                <a:moveTo>
                  <a:pt x="0" y="0"/>
                </a:moveTo>
                <a:lnTo>
                  <a:pt x="548926" y="0"/>
                </a:lnTo>
                <a:lnTo>
                  <a:pt x="548926" y="571054"/>
                </a:lnTo>
                <a:lnTo>
                  <a:pt x="0" y="57105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12752117" y="6742896"/>
            <a:ext cx="420123" cy="417068"/>
          </a:xfrm>
          <a:custGeom>
            <a:avLst/>
            <a:gdLst/>
            <a:ahLst/>
            <a:cxnLst/>
            <a:rect r="r" b="b" t="t" l="l"/>
            <a:pathLst>
              <a:path h="417068" w="420123">
                <a:moveTo>
                  <a:pt x="0" y="0"/>
                </a:moveTo>
                <a:lnTo>
                  <a:pt x="420124" y="0"/>
                </a:lnTo>
                <a:lnTo>
                  <a:pt x="420124" y="417068"/>
                </a:lnTo>
                <a:lnTo>
                  <a:pt x="0" y="41706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9" id="9"/>
          <p:cNvSpPr/>
          <p:nvPr/>
        </p:nvSpPr>
        <p:spPr>
          <a:xfrm flipH="false" flipV="false" rot="0">
            <a:off x="12829459" y="5542297"/>
            <a:ext cx="342782" cy="606693"/>
          </a:xfrm>
          <a:custGeom>
            <a:avLst/>
            <a:gdLst/>
            <a:ahLst/>
            <a:cxnLst/>
            <a:rect r="r" b="b" t="t" l="l"/>
            <a:pathLst>
              <a:path h="606693" w="342782">
                <a:moveTo>
                  <a:pt x="0" y="0"/>
                </a:moveTo>
                <a:lnTo>
                  <a:pt x="342782" y="0"/>
                </a:lnTo>
                <a:lnTo>
                  <a:pt x="342782" y="606693"/>
                </a:lnTo>
                <a:lnTo>
                  <a:pt x="0" y="60669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0" id="10"/>
          <p:cNvSpPr/>
          <p:nvPr/>
        </p:nvSpPr>
        <p:spPr>
          <a:xfrm flipH="false" flipV="false" rot="0">
            <a:off x="14105103" y="1154410"/>
            <a:ext cx="1776146" cy="1362788"/>
          </a:xfrm>
          <a:custGeom>
            <a:avLst/>
            <a:gdLst/>
            <a:ahLst/>
            <a:cxnLst/>
            <a:rect r="r" b="b" t="t" l="l"/>
            <a:pathLst>
              <a:path h="1362788" w="1776146">
                <a:moveTo>
                  <a:pt x="0" y="0"/>
                </a:moveTo>
                <a:lnTo>
                  <a:pt x="1776145" y="0"/>
                </a:lnTo>
                <a:lnTo>
                  <a:pt x="1776145" y="1362788"/>
                </a:lnTo>
                <a:lnTo>
                  <a:pt x="0" y="1362788"/>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11" id="11"/>
          <p:cNvSpPr txBox="true"/>
          <p:nvPr/>
        </p:nvSpPr>
        <p:spPr>
          <a:xfrm rot="0">
            <a:off x="13321914" y="4795644"/>
            <a:ext cx="1464169" cy="663956"/>
          </a:xfrm>
          <a:prstGeom prst="rect">
            <a:avLst/>
          </a:prstGeom>
        </p:spPr>
        <p:txBody>
          <a:bodyPr anchor="t" rtlCol="false" tIns="0" lIns="0" bIns="0" rIns="0">
            <a:spAutoFit/>
          </a:bodyPr>
          <a:lstStyle/>
          <a:p>
            <a:pPr algn="ctr">
              <a:lnSpc>
                <a:spcPts val="2662"/>
              </a:lnSpc>
            </a:pPr>
            <a:r>
              <a:rPr lang="en-US" sz="2200">
                <a:solidFill>
                  <a:srgbClr val="FFFFFF"/>
                </a:solidFill>
                <a:latin typeface="Garet"/>
              </a:rPr>
              <a:t>Who Cares</a:t>
            </a:r>
          </a:p>
        </p:txBody>
      </p:sp>
      <p:sp>
        <p:nvSpPr>
          <p:cNvPr name="TextBox 12" id="12"/>
          <p:cNvSpPr txBox="true"/>
          <p:nvPr/>
        </p:nvSpPr>
        <p:spPr>
          <a:xfrm rot="0">
            <a:off x="9681076" y="6381783"/>
            <a:ext cx="2591029" cy="1249678"/>
          </a:xfrm>
          <a:prstGeom prst="rect">
            <a:avLst/>
          </a:prstGeom>
        </p:spPr>
        <p:txBody>
          <a:bodyPr anchor="t" rtlCol="false" tIns="0" lIns="0" bIns="0" rIns="0">
            <a:spAutoFit/>
          </a:bodyPr>
          <a:lstStyle/>
          <a:p>
            <a:pPr algn="ctr">
              <a:lnSpc>
                <a:spcPts val="2520"/>
              </a:lnSpc>
            </a:pPr>
            <a:r>
              <a:rPr lang="en-US" sz="1800">
                <a:solidFill>
                  <a:srgbClr val="FFFFFF"/>
                </a:solidFill>
                <a:latin typeface="Glacial Indifference"/>
              </a:rPr>
              <a:t>Place the body copy here. This includes the texts that will support your headline.</a:t>
            </a:r>
          </a:p>
        </p:txBody>
      </p:sp>
      <p:sp>
        <p:nvSpPr>
          <p:cNvPr name="TextBox 13" id="13"/>
          <p:cNvSpPr txBox="true"/>
          <p:nvPr/>
        </p:nvSpPr>
        <p:spPr>
          <a:xfrm rot="0">
            <a:off x="11666664" y="2666545"/>
            <a:ext cx="2591029" cy="1249678"/>
          </a:xfrm>
          <a:prstGeom prst="rect">
            <a:avLst/>
          </a:prstGeom>
        </p:spPr>
        <p:txBody>
          <a:bodyPr anchor="t" rtlCol="false" tIns="0" lIns="0" bIns="0" rIns="0">
            <a:spAutoFit/>
          </a:bodyPr>
          <a:lstStyle/>
          <a:p>
            <a:pPr algn="ctr">
              <a:lnSpc>
                <a:spcPts val="2520"/>
              </a:lnSpc>
            </a:pPr>
            <a:r>
              <a:rPr lang="en-US" sz="1800">
                <a:solidFill>
                  <a:srgbClr val="FFFFFF"/>
                </a:solidFill>
                <a:latin typeface="Glacial Indifference"/>
              </a:rPr>
              <a:t>Place the body copy here. This includes the texts that will support your headline.</a:t>
            </a:r>
          </a:p>
        </p:txBody>
      </p:sp>
      <p:sp>
        <p:nvSpPr>
          <p:cNvPr name="TextBox 14" id="14"/>
          <p:cNvSpPr txBox="true"/>
          <p:nvPr/>
        </p:nvSpPr>
        <p:spPr>
          <a:xfrm rot="0">
            <a:off x="13697661" y="6381783"/>
            <a:ext cx="2591029" cy="1249678"/>
          </a:xfrm>
          <a:prstGeom prst="rect">
            <a:avLst/>
          </a:prstGeom>
        </p:spPr>
        <p:txBody>
          <a:bodyPr anchor="t" rtlCol="false" tIns="0" lIns="0" bIns="0" rIns="0">
            <a:spAutoFit/>
          </a:bodyPr>
          <a:lstStyle/>
          <a:p>
            <a:pPr algn="ctr">
              <a:lnSpc>
                <a:spcPts val="2520"/>
              </a:lnSpc>
            </a:pPr>
            <a:r>
              <a:rPr lang="en-US" sz="1800">
                <a:solidFill>
                  <a:srgbClr val="FFFFFF"/>
                </a:solidFill>
                <a:latin typeface="Glacial Indifference"/>
              </a:rPr>
              <a:t>Place the body copy here. This includes the texts that will support your headline.</a:t>
            </a:r>
          </a:p>
        </p:txBody>
      </p:sp>
      <p:sp>
        <p:nvSpPr>
          <p:cNvPr name="TextBox 15" id="15"/>
          <p:cNvSpPr txBox="true"/>
          <p:nvPr/>
        </p:nvSpPr>
        <p:spPr>
          <a:xfrm rot="0">
            <a:off x="2078152" y="2739188"/>
            <a:ext cx="5934252" cy="2043681"/>
          </a:xfrm>
          <a:prstGeom prst="rect">
            <a:avLst/>
          </a:prstGeom>
        </p:spPr>
        <p:txBody>
          <a:bodyPr anchor="t" rtlCol="false" tIns="0" lIns="0" bIns="0" rIns="0">
            <a:spAutoFit/>
          </a:bodyPr>
          <a:lstStyle/>
          <a:p>
            <a:pPr>
              <a:lnSpc>
                <a:spcPts val="2718"/>
              </a:lnSpc>
            </a:pPr>
            <a:r>
              <a:rPr lang="en-US" sz="1800">
                <a:solidFill>
                  <a:srgbClr val="232E54"/>
                </a:solidFill>
                <a:latin typeface="Glacial Indifference"/>
              </a:rPr>
              <a:t>Seperti yang sudah dibahas diatas, Arduino adalah sebuah platform yang terdiri dari Software berupa Arduino IDE dan Hardware berupa Arduino Board. Tujuan dari Arduino adalah pengguna akan dimudahkan dalam mempelajari pemrograman dan pembuatan suatu proyek-proyek elektronika maupun otomasi</a:t>
            </a:r>
          </a:p>
        </p:txBody>
      </p:sp>
      <p:sp>
        <p:nvSpPr>
          <p:cNvPr name="TextBox 16" id="16"/>
          <p:cNvSpPr txBox="true"/>
          <p:nvPr/>
        </p:nvSpPr>
        <p:spPr>
          <a:xfrm rot="0">
            <a:off x="2012735" y="1739901"/>
            <a:ext cx="5999669" cy="713538"/>
          </a:xfrm>
          <a:prstGeom prst="rect">
            <a:avLst/>
          </a:prstGeom>
        </p:spPr>
        <p:txBody>
          <a:bodyPr anchor="t" rtlCol="false" tIns="0" lIns="0" bIns="0" rIns="0">
            <a:spAutoFit/>
          </a:bodyPr>
          <a:lstStyle/>
          <a:p>
            <a:pPr marL="897704" indent="-448852" lvl="1">
              <a:lnSpc>
                <a:spcPts val="5821"/>
              </a:lnSpc>
              <a:buFont typeface="Arial"/>
              <a:buChar char="•"/>
            </a:pPr>
            <a:r>
              <a:rPr lang="en-US" sz="4157">
                <a:solidFill>
                  <a:srgbClr val="18212F"/>
                </a:solidFill>
                <a:latin typeface="Cerebri Bold"/>
              </a:rPr>
              <a:t>Mengenal Arduino</a:t>
            </a:r>
          </a:p>
        </p:txBody>
      </p:sp>
      <p:sp>
        <p:nvSpPr>
          <p:cNvPr name="TextBox 17" id="17"/>
          <p:cNvSpPr txBox="true"/>
          <p:nvPr/>
        </p:nvSpPr>
        <p:spPr>
          <a:xfrm rot="0">
            <a:off x="12215590" y="952500"/>
            <a:ext cx="2548281" cy="606426"/>
          </a:xfrm>
          <a:prstGeom prst="rect">
            <a:avLst/>
          </a:prstGeom>
        </p:spPr>
        <p:txBody>
          <a:bodyPr anchor="t" rtlCol="false" tIns="0" lIns="0" bIns="0" rIns="0">
            <a:spAutoFit/>
          </a:bodyPr>
          <a:lstStyle/>
          <a:p>
            <a:pPr algn="ctr">
              <a:lnSpc>
                <a:spcPts val="4899"/>
              </a:lnSpc>
            </a:pPr>
            <a:r>
              <a:rPr lang="en-US" sz="3499">
                <a:solidFill>
                  <a:srgbClr val="18212F"/>
                </a:solidFill>
                <a:latin typeface="Canva Student Font"/>
              </a:rPr>
              <a:t>diagram</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5A426D"/>
        </a:solidFill>
      </p:bgPr>
    </p:bg>
    <p:spTree>
      <p:nvGrpSpPr>
        <p:cNvPr id="1" name=""/>
        <p:cNvGrpSpPr/>
        <p:nvPr/>
      </p:nvGrpSpPr>
      <p:grpSpPr>
        <a:xfrm>
          <a:off x="0" y="0"/>
          <a:ext cx="0" cy="0"/>
          <a:chOff x="0" y="0"/>
          <a:chExt cx="0" cy="0"/>
        </a:xfrm>
      </p:grpSpPr>
      <p:grpSp>
        <p:nvGrpSpPr>
          <p:cNvPr name="Group 2" id="2"/>
          <p:cNvGrpSpPr/>
          <p:nvPr/>
        </p:nvGrpSpPr>
        <p:grpSpPr>
          <a:xfrm rot="0">
            <a:off x="0" y="0"/>
            <a:ext cx="5592393" cy="10287000"/>
            <a:chOff x="0" y="0"/>
            <a:chExt cx="1092614" cy="2009822"/>
          </a:xfrm>
        </p:grpSpPr>
        <p:sp>
          <p:nvSpPr>
            <p:cNvPr name="Freeform 3" id="3"/>
            <p:cNvSpPr/>
            <p:nvPr/>
          </p:nvSpPr>
          <p:spPr>
            <a:xfrm flipH="false" flipV="false" rot="0">
              <a:off x="0" y="0"/>
              <a:ext cx="1092614" cy="2009822"/>
            </a:xfrm>
            <a:custGeom>
              <a:avLst/>
              <a:gdLst/>
              <a:ahLst/>
              <a:cxnLst/>
              <a:rect r="r" b="b" t="t" l="l"/>
              <a:pathLst>
                <a:path h="2009822" w="1092614">
                  <a:moveTo>
                    <a:pt x="0" y="0"/>
                  </a:moveTo>
                  <a:lnTo>
                    <a:pt x="1092614" y="0"/>
                  </a:lnTo>
                  <a:lnTo>
                    <a:pt x="1092614" y="2009822"/>
                  </a:lnTo>
                  <a:lnTo>
                    <a:pt x="0" y="2009822"/>
                  </a:lnTo>
                  <a:close/>
                </a:path>
              </a:pathLst>
            </a:custGeom>
            <a:solidFill>
              <a:srgbClr val="453254"/>
            </a:solidFill>
          </p:spPr>
        </p:sp>
        <p:sp>
          <p:nvSpPr>
            <p:cNvPr name="TextBox 4" id="4"/>
            <p:cNvSpPr txBox="true"/>
            <p:nvPr/>
          </p:nvSpPr>
          <p:spPr>
            <a:xfrm>
              <a:off x="0" y="-47625"/>
              <a:ext cx="812800" cy="860425"/>
            </a:xfrm>
            <a:prstGeom prst="rect">
              <a:avLst/>
            </a:prstGeom>
          </p:spPr>
          <p:txBody>
            <a:bodyPr anchor="ctr" rtlCol="false" tIns="50800" lIns="50800" bIns="50800" rIns="50800"/>
            <a:lstStyle/>
            <a:p>
              <a:pPr algn="ctr">
                <a:lnSpc>
                  <a:spcPts val="3500"/>
                </a:lnSpc>
              </a:pPr>
            </a:p>
          </p:txBody>
        </p:sp>
      </p:grpSp>
      <p:sp>
        <p:nvSpPr>
          <p:cNvPr name="Freeform 5" id="5"/>
          <p:cNvSpPr/>
          <p:nvPr/>
        </p:nvSpPr>
        <p:spPr>
          <a:xfrm flipH="false" flipV="false" rot="0">
            <a:off x="0" y="-1903398"/>
            <a:ext cx="8592227" cy="5864195"/>
          </a:xfrm>
          <a:custGeom>
            <a:avLst/>
            <a:gdLst/>
            <a:ahLst/>
            <a:cxnLst/>
            <a:rect r="r" b="b" t="t" l="l"/>
            <a:pathLst>
              <a:path h="5864195" w="8592227">
                <a:moveTo>
                  <a:pt x="0" y="0"/>
                </a:moveTo>
                <a:lnTo>
                  <a:pt x="8592227" y="0"/>
                </a:lnTo>
                <a:lnTo>
                  <a:pt x="8592227" y="5864196"/>
                </a:lnTo>
                <a:lnTo>
                  <a:pt x="0" y="586419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1028700" y="2125124"/>
            <a:ext cx="6907986" cy="6621299"/>
            <a:chOff x="0" y="0"/>
            <a:chExt cx="9210648" cy="8828398"/>
          </a:xfrm>
        </p:grpSpPr>
        <p:pic>
          <p:nvPicPr>
            <p:cNvPr name="Picture 7" id="7"/>
            <p:cNvPicPr>
              <a:picLocks noChangeAspect="true"/>
            </p:cNvPicPr>
            <p:nvPr/>
          </p:nvPicPr>
          <p:blipFill>
            <a:blip r:embed="rId4"/>
            <a:srcRect l="16114" t="0" r="16114" b="0"/>
            <a:stretch>
              <a:fillRect/>
            </a:stretch>
          </p:blipFill>
          <p:spPr>
            <a:xfrm flipH="false" flipV="false">
              <a:off x="0" y="0"/>
              <a:ext cx="9210648" cy="8828398"/>
            </a:xfrm>
            <a:prstGeom prst="rect">
              <a:avLst/>
            </a:prstGeom>
          </p:spPr>
        </p:pic>
      </p:grpSp>
      <p:sp>
        <p:nvSpPr>
          <p:cNvPr name="TextBox 8" id="8"/>
          <p:cNvSpPr txBox="true"/>
          <p:nvPr/>
        </p:nvSpPr>
        <p:spPr>
          <a:xfrm rot="0">
            <a:off x="8592227" y="5086350"/>
            <a:ext cx="7568956" cy="2386581"/>
          </a:xfrm>
          <a:prstGeom prst="rect">
            <a:avLst/>
          </a:prstGeom>
        </p:spPr>
        <p:txBody>
          <a:bodyPr anchor="t" rtlCol="false" tIns="0" lIns="0" bIns="0" rIns="0">
            <a:spAutoFit/>
          </a:bodyPr>
          <a:lstStyle/>
          <a:p>
            <a:pPr>
              <a:lnSpc>
                <a:spcPts val="2718"/>
              </a:lnSpc>
            </a:pPr>
            <a:r>
              <a:rPr lang="en-US" sz="1800">
                <a:solidFill>
                  <a:srgbClr val="FFFFFF"/>
                </a:solidFill>
                <a:latin typeface="Glacial Indifference"/>
              </a:rPr>
              <a:t>Arduino memiliki banyak varian papan atau board. Setiap papan atau board Arduino dilengkapi dengan Mikrokontroler. Namun kebanyakan mikrokontroler yang digunakan yaitu dari keluarga AVR. Jadi ada berbagai macam papan arduino, seperti uno, nano, mega dan lainya. Namun anda tidak perlu bingung, sebagai pemula untuk belajar arduino cukup mengunakan Arduino Uno. Kenapa? karena papan Arduino Uno sangat mudah ditemukan di toko elektronik atau toko online.</a:t>
            </a:r>
          </a:p>
        </p:txBody>
      </p:sp>
      <p:sp>
        <p:nvSpPr>
          <p:cNvPr name="TextBox 9" id="9"/>
          <p:cNvSpPr txBox="true"/>
          <p:nvPr/>
        </p:nvSpPr>
        <p:spPr>
          <a:xfrm rot="0">
            <a:off x="8592227" y="2513835"/>
            <a:ext cx="8046652" cy="1446963"/>
          </a:xfrm>
          <a:prstGeom prst="rect">
            <a:avLst/>
          </a:prstGeom>
        </p:spPr>
        <p:txBody>
          <a:bodyPr anchor="t" rtlCol="false" tIns="0" lIns="0" bIns="0" rIns="0">
            <a:spAutoFit/>
          </a:bodyPr>
          <a:lstStyle/>
          <a:p>
            <a:pPr>
              <a:lnSpc>
                <a:spcPts val="5821"/>
              </a:lnSpc>
            </a:pPr>
            <a:r>
              <a:rPr lang="en-US" sz="4157">
                <a:solidFill>
                  <a:srgbClr val="FFFFFF"/>
                </a:solidFill>
                <a:latin typeface="Cerebri Bold"/>
              </a:rPr>
              <a:t>2. Pemilihan Papan atau Board Arduino</a:t>
            </a:r>
          </a:p>
        </p:txBody>
      </p:sp>
      <p:sp>
        <p:nvSpPr>
          <p:cNvPr name="AutoShape 10" id="10"/>
          <p:cNvSpPr/>
          <p:nvPr/>
        </p:nvSpPr>
        <p:spPr>
          <a:xfrm rot="-5400000">
            <a:off x="4965619" y="7871365"/>
            <a:ext cx="4870755" cy="0"/>
          </a:xfrm>
          <a:prstGeom prst="line">
            <a:avLst/>
          </a:prstGeom>
          <a:ln cap="flat" w="47625">
            <a:solidFill>
              <a:srgbClr val="FFFFFF"/>
            </a:solidFill>
            <a:prstDash val="solid"/>
            <a:headEnd type="none" len="sm" w="sm"/>
            <a:tailEnd type="none" len="sm" w="sm"/>
          </a:ln>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9DC5D0"/>
        </a:solidFill>
      </p:bgPr>
    </p:bg>
    <p:spTree>
      <p:nvGrpSpPr>
        <p:cNvPr id="1" name=""/>
        <p:cNvGrpSpPr/>
        <p:nvPr/>
      </p:nvGrpSpPr>
      <p:grpSpPr>
        <a:xfrm>
          <a:off x="0" y="0"/>
          <a:ext cx="0" cy="0"/>
          <a:chOff x="0" y="0"/>
          <a:chExt cx="0" cy="0"/>
        </a:xfrm>
      </p:grpSpPr>
      <p:grpSp>
        <p:nvGrpSpPr>
          <p:cNvPr name="Group 2" id="2"/>
          <p:cNvGrpSpPr/>
          <p:nvPr/>
        </p:nvGrpSpPr>
        <p:grpSpPr>
          <a:xfrm rot="0">
            <a:off x="9978702" y="0"/>
            <a:ext cx="8309298" cy="10287000"/>
            <a:chOff x="0" y="0"/>
            <a:chExt cx="2188457" cy="2709333"/>
          </a:xfrm>
        </p:grpSpPr>
        <p:sp>
          <p:nvSpPr>
            <p:cNvPr name="Freeform 3" id="3"/>
            <p:cNvSpPr/>
            <p:nvPr/>
          </p:nvSpPr>
          <p:spPr>
            <a:xfrm flipH="false" flipV="false" rot="0">
              <a:off x="0" y="0"/>
              <a:ext cx="2188457" cy="2709333"/>
            </a:xfrm>
            <a:custGeom>
              <a:avLst/>
              <a:gdLst/>
              <a:ahLst/>
              <a:cxnLst/>
              <a:rect r="r" b="b" t="t" l="l"/>
              <a:pathLst>
                <a:path h="2709333" w="2188457">
                  <a:moveTo>
                    <a:pt x="0" y="0"/>
                  </a:moveTo>
                  <a:lnTo>
                    <a:pt x="2188457" y="0"/>
                  </a:lnTo>
                  <a:lnTo>
                    <a:pt x="2188457" y="2709333"/>
                  </a:lnTo>
                  <a:lnTo>
                    <a:pt x="0" y="2709333"/>
                  </a:lnTo>
                  <a:close/>
                </a:path>
              </a:pathLst>
            </a:custGeom>
            <a:solidFill>
              <a:srgbClr val="FFFFFF"/>
            </a:solidFill>
          </p:spPr>
        </p:sp>
        <p:sp>
          <p:nvSpPr>
            <p:cNvPr name="TextBox 4" id="4"/>
            <p:cNvSpPr txBox="true"/>
            <p:nvPr/>
          </p:nvSpPr>
          <p:spPr>
            <a:xfrm>
              <a:off x="0" y="-47625"/>
              <a:ext cx="812800" cy="860425"/>
            </a:xfrm>
            <a:prstGeom prst="rect">
              <a:avLst/>
            </a:prstGeom>
          </p:spPr>
          <p:txBody>
            <a:bodyPr anchor="ctr" rtlCol="false" tIns="50800" lIns="50800" bIns="50800" rIns="50800"/>
            <a:lstStyle/>
            <a:p>
              <a:pPr algn="ctr">
                <a:lnSpc>
                  <a:spcPts val="3500"/>
                </a:lnSpc>
              </a:pPr>
            </a:p>
          </p:txBody>
        </p:sp>
      </p:grpSp>
      <p:grpSp>
        <p:nvGrpSpPr>
          <p:cNvPr name="Group 5" id="5"/>
          <p:cNvGrpSpPr/>
          <p:nvPr/>
        </p:nvGrpSpPr>
        <p:grpSpPr>
          <a:xfrm rot="0">
            <a:off x="10121959" y="0"/>
            <a:ext cx="8166041" cy="10287000"/>
            <a:chOff x="0" y="0"/>
            <a:chExt cx="10888055" cy="13716000"/>
          </a:xfrm>
        </p:grpSpPr>
        <p:pic>
          <p:nvPicPr>
            <p:cNvPr name="Picture 6" id="6"/>
            <p:cNvPicPr>
              <a:picLocks noChangeAspect="true"/>
            </p:cNvPicPr>
            <p:nvPr/>
          </p:nvPicPr>
          <p:blipFill>
            <a:blip r:embed="rId2"/>
            <a:srcRect l="0" t="2714" r="0" b="2714"/>
            <a:stretch>
              <a:fillRect/>
            </a:stretch>
          </p:blipFill>
          <p:spPr>
            <a:xfrm flipH="false" flipV="false">
              <a:off x="0" y="0"/>
              <a:ext cx="7148636" cy="4461933"/>
            </a:xfrm>
            <a:prstGeom prst="rect">
              <a:avLst/>
            </a:prstGeom>
          </p:spPr>
        </p:pic>
        <p:pic>
          <p:nvPicPr>
            <p:cNvPr name="Picture 7" id="7"/>
            <p:cNvPicPr>
              <a:picLocks noChangeAspect="true"/>
            </p:cNvPicPr>
            <p:nvPr/>
          </p:nvPicPr>
          <p:blipFill>
            <a:blip r:embed="rId3"/>
            <a:srcRect l="33712" t="0" r="33712" b="0"/>
            <a:stretch>
              <a:fillRect/>
            </a:stretch>
          </p:blipFill>
          <p:spPr>
            <a:xfrm flipH="false" flipV="false">
              <a:off x="7313736" y="0"/>
              <a:ext cx="3574318" cy="6858000"/>
            </a:xfrm>
            <a:prstGeom prst="rect">
              <a:avLst/>
            </a:prstGeom>
          </p:spPr>
        </p:pic>
        <p:pic>
          <p:nvPicPr>
            <p:cNvPr name="Picture 8" id="8"/>
            <p:cNvPicPr>
              <a:picLocks noChangeAspect="true"/>
            </p:cNvPicPr>
            <p:nvPr/>
          </p:nvPicPr>
          <p:blipFill>
            <a:blip r:embed="rId4"/>
            <a:srcRect l="23749" t="0" r="23749" b="0"/>
            <a:stretch>
              <a:fillRect/>
            </a:stretch>
          </p:blipFill>
          <p:spPr>
            <a:xfrm flipH="false" flipV="false">
              <a:off x="0" y="4627033"/>
              <a:ext cx="7148636" cy="9088967"/>
            </a:xfrm>
            <a:prstGeom prst="rect">
              <a:avLst/>
            </a:prstGeom>
          </p:spPr>
        </p:pic>
        <p:pic>
          <p:nvPicPr>
            <p:cNvPr name="Picture 9" id="9"/>
            <p:cNvPicPr>
              <a:picLocks noChangeAspect="true"/>
            </p:cNvPicPr>
            <p:nvPr/>
          </p:nvPicPr>
          <p:blipFill>
            <a:blip r:embed="rId5"/>
            <a:srcRect l="32209" t="0" r="32209" b="0"/>
            <a:stretch>
              <a:fillRect/>
            </a:stretch>
          </p:blipFill>
          <p:spPr>
            <a:xfrm flipH="false" flipV="false">
              <a:off x="7313736" y="7023100"/>
              <a:ext cx="3574318" cy="6692900"/>
            </a:xfrm>
            <a:prstGeom prst="rect">
              <a:avLst/>
            </a:prstGeom>
          </p:spPr>
        </p:pic>
      </p:grpSp>
      <p:sp>
        <p:nvSpPr>
          <p:cNvPr name="Freeform 10" id="10"/>
          <p:cNvSpPr/>
          <p:nvPr/>
        </p:nvSpPr>
        <p:spPr>
          <a:xfrm flipH="false" flipV="false" rot="0">
            <a:off x="0" y="6148990"/>
            <a:ext cx="8592227" cy="5864195"/>
          </a:xfrm>
          <a:custGeom>
            <a:avLst/>
            <a:gdLst/>
            <a:ahLst/>
            <a:cxnLst/>
            <a:rect r="r" b="b" t="t" l="l"/>
            <a:pathLst>
              <a:path h="5864195" w="8592227">
                <a:moveTo>
                  <a:pt x="0" y="0"/>
                </a:moveTo>
                <a:lnTo>
                  <a:pt x="8592227" y="0"/>
                </a:lnTo>
                <a:lnTo>
                  <a:pt x="8592227" y="5864195"/>
                </a:lnTo>
                <a:lnTo>
                  <a:pt x="0" y="586419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1" id="11"/>
          <p:cNvSpPr txBox="true"/>
          <p:nvPr/>
        </p:nvSpPr>
        <p:spPr>
          <a:xfrm rot="0">
            <a:off x="338338" y="1131469"/>
            <a:ext cx="8805662" cy="877884"/>
          </a:xfrm>
          <a:prstGeom prst="rect">
            <a:avLst/>
          </a:prstGeom>
        </p:spPr>
        <p:txBody>
          <a:bodyPr anchor="t" rtlCol="false" tIns="0" lIns="0" bIns="0" rIns="0">
            <a:spAutoFit/>
          </a:bodyPr>
          <a:lstStyle/>
          <a:p>
            <a:pPr>
              <a:lnSpc>
                <a:spcPts val="2329"/>
              </a:lnSpc>
            </a:pPr>
            <a:r>
              <a:rPr lang="en-US" sz="1542">
                <a:solidFill>
                  <a:srgbClr val="232E54"/>
                </a:solidFill>
                <a:latin typeface="Glacial Indifference"/>
              </a:rPr>
              <a:t>Software Arduino IDE adalah software yang digunakan untuk memprogram papan atau board Arduino. Maka dari itu penting untuk mempelajari bagian-bagian dari software Arduino IDE (Integrated Development Environment).</a:t>
            </a:r>
          </a:p>
        </p:txBody>
      </p:sp>
      <p:sp>
        <p:nvSpPr>
          <p:cNvPr name="TextBox 12" id="12"/>
          <p:cNvSpPr txBox="true"/>
          <p:nvPr/>
        </p:nvSpPr>
        <p:spPr>
          <a:xfrm rot="0">
            <a:off x="338338" y="2145740"/>
            <a:ext cx="8805662" cy="5872820"/>
          </a:xfrm>
          <a:prstGeom prst="rect">
            <a:avLst/>
          </a:prstGeom>
        </p:spPr>
        <p:txBody>
          <a:bodyPr anchor="t" rtlCol="false" tIns="0" lIns="0" bIns="0" rIns="0">
            <a:spAutoFit/>
          </a:bodyPr>
          <a:lstStyle/>
          <a:p>
            <a:pPr>
              <a:lnSpc>
                <a:spcPts val="2329"/>
              </a:lnSpc>
            </a:pPr>
            <a:r>
              <a:rPr lang="en-US" sz="1542">
                <a:solidFill>
                  <a:srgbClr val="232E54"/>
                </a:solidFill>
                <a:latin typeface="Glacial Indifference"/>
              </a:rPr>
              <a:t>Berikut penjelasan setiap bagian software Arduino IDE:</a:t>
            </a:r>
          </a:p>
          <a:p>
            <a:pPr marL="333011" indent="-166505" lvl="1">
              <a:lnSpc>
                <a:spcPts val="2329"/>
              </a:lnSpc>
              <a:buFont typeface="Arial"/>
              <a:buChar char="•"/>
            </a:pPr>
            <a:r>
              <a:rPr lang="en-US" sz="1542">
                <a:solidFill>
                  <a:srgbClr val="232E54"/>
                </a:solidFill>
                <a:latin typeface="Glacial Indifference"/>
              </a:rPr>
              <a:t>Verify Code: Berfungsi untuk mengecek code apakah ada yang error atau sudah benar.</a:t>
            </a:r>
          </a:p>
          <a:p>
            <a:pPr marL="333011" indent="-166505" lvl="1">
              <a:lnSpc>
                <a:spcPts val="2329"/>
              </a:lnSpc>
              <a:buFont typeface="Arial"/>
              <a:buChar char="•"/>
            </a:pPr>
            <a:r>
              <a:rPr lang="en-US" sz="1542">
                <a:solidFill>
                  <a:srgbClr val="232E54"/>
                </a:solidFill>
                <a:latin typeface="Glacial Indifference"/>
              </a:rPr>
              <a:t>Upload: Berfungsi untuk mengisi program yang sudah diketik pada software Arduino IDE ke papan Arduino.</a:t>
            </a:r>
          </a:p>
          <a:p>
            <a:pPr marL="333011" indent="-166505" lvl="1">
              <a:lnSpc>
                <a:spcPts val="2329"/>
              </a:lnSpc>
              <a:buFont typeface="Arial"/>
              <a:buChar char="•"/>
            </a:pPr>
            <a:r>
              <a:rPr lang="en-US" sz="1542">
                <a:solidFill>
                  <a:srgbClr val="232E54"/>
                </a:solidFill>
                <a:latin typeface="Glacial Indifference"/>
              </a:rPr>
              <a:t>New Sketch: Berfungsi untuk membuat halaman sketch atau code yang baru.</a:t>
            </a:r>
          </a:p>
          <a:p>
            <a:pPr marL="333011" indent="-166505" lvl="1">
              <a:lnSpc>
                <a:spcPts val="2329"/>
              </a:lnSpc>
              <a:buFont typeface="Arial"/>
              <a:buChar char="•"/>
            </a:pPr>
            <a:r>
              <a:rPr lang="en-US" sz="1542">
                <a:solidFill>
                  <a:srgbClr val="232E54"/>
                </a:solidFill>
                <a:latin typeface="Glacial Indifference"/>
              </a:rPr>
              <a:t>Open Sketch: Berfungsi untuk membuka sketch atau code yang sudah ada. Contohnya file yang berekstensi .ino</a:t>
            </a:r>
          </a:p>
          <a:p>
            <a:pPr marL="333011" indent="-166505" lvl="1">
              <a:lnSpc>
                <a:spcPts val="2329"/>
              </a:lnSpc>
              <a:buFont typeface="Arial"/>
              <a:buChar char="•"/>
            </a:pPr>
            <a:r>
              <a:rPr lang="en-US" sz="1542">
                <a:solidFill>
                  <a:srgbClr val="232E54"/>
                </a:solidFill>
                <a:latin typeface="Glacial Indifference"/>
              </a:rPr>
              <a:t>Save Sketch: Berfungsi untuk menyimpan sketch atau code yang kita edit maupun kita ingin save supaya aman.</a:t>
            </a:r>
          </a:p>
          <a:p>
            <a:pPr marL="333011" indent="-166505" lvl="1">
              <a:lnSpc>
                <a:spcPts val="2329"/>
              </a:lnSpc>
              <a:buFont typeface="Arial"/>
              <a:buChar char="•"/>
            </a:pPr>
            <a:r>
              <a:rPr lang="en-US" sz="1542">
                <a:solidFill>
                  <a:srgbClr val="232E54"/>
                </a:solidFill>
                <a:latin typeface="Glacial Indifference"/>
              </a:rPr>
              <a:t>Serial Monitor: Berfungsi untuk menampilkan serial monitor untuk membaca komunikasi serial RX TX antara laptop/PC dengan papan/board Arduino.</a:t>
            </a:r>
          </a:p>
          <a:p>
            <a:pPr marL="333011" indent="-166505" lvl="1">
              <a:lnSpc>
                <a:spcPts val="2329"/>
              </a:lnSpc>
              <a:buFont typeface="Arial"/>
              <a:buChar char="•"/>
            </a:pPr>
            <a:r>
              <a:rPr lang="en-US" sz="1542">
                <a:solidFill>
                  <a:srgbClr val="232E54"/>
                </a:solidFill>
                <a:latin typeface="Glacial Indifference"/>
              </a:rPr>
              <a:t>Void Setup: Berfungsi untuk wadah menuliskan setingan pin hingga setingan library (fungsi khusus).</a:t>
            </a:r>
          </a:p>
          <a:p>
            <a:pPr marL="333011" indent="-166505" lvl="1">
              <a:lnSpc>
                <a:spcPts val="2329"/>
              </a:lnSpc>
              <a:buFont typeface="Arial"/>
              <a:buChar char="•"/>
            </a:pPr>
            <a:r>
              <a:rPr lang="en-US" sz="1542">
                <a:solidFill>
                  <a:srgbClr val="232E54"/>
                </a:solidFill>
                <a:latin typeface="Glacial Indifference"/>
              </a:rPr>
              <a:t>Void Loop: Berfungsi untuk menjalankan program/code secara berulang tanpa batas.</a:t>
            </a:r>
          </a:p>
          <a:p>
            <a:pPr marL="333011" indent="-166505" lvl="1">
              <a:lnSpc>
                <a:spcPts val="2329"/>
              </a:lnSpc>
              <a:buFont typeface="Arial"/>
              <a:buChar char="•"/>
            </a:pPr>
            <a:r>
              <a:rPr lang="en-US" sz="1542">
                <a:solidFill>
                  <a:srgbClr val="232E54"/>
                </a:solidFill>
                <a:latin typeface="Glacial Indifference"/>
              </a:rPr>
              <a:t>Keterangan Aplikasi: Berfungsi sebagai indikator keberhasilan atau error.</a:t>
            </a:r>
          </a:p>
          <a:p>
            <a:pPr marL="333011" indent="-166505" lvl="1">
              <a:lnSpc>
                <a:spcPts val="2329"/>
              </a:lnSpc>
              <a:buFont typeface="Arial"/>
              <a:buChar char="•"/>
            </a:pPr>
            <a:r>
              <a:rPr lang="en-US" sz="1542">
                <a:solidFill>
                  <a:srgbClr val="232E54"/>
                </a:solidFill>
                <a:latin typeface="Glacial Indifference"/>
              </a:rPr>
              <a:t>Konsole Log: Berfungsi sebagai log saat melakukan compile maupun upload code/sketch ke papan Arduino. </a:t>
            </a:r>
          </a:p>
          <a:p>
            <a:pPr marL="333011" indent="-166505" lvl="1">
              <a:lnSpc>
                <a:spcPts val="2329"/>
              </a:lnSpc>
              <a:buFont typeface="Arial"/>
              <a:buChar char="•"/>
            </a:pPr>
            <a:r>
              <a:rPr lang="en-US" sz="1542">
                <a:solidFill>
                  <a:srgbClr val="232E54"/>
                </a:solidFill>
                <a:latin typeface="Glacial Indifference"/>
              </a:rPr>
              <a:t>Line Number Sketch: Berfungsi sebagai tanda cursor komputer berada pada baris keberapa.</a:t>
            </a:r>
          </a:p>
          <a:p>
            <a:pPr marL="333011" indent="-166505" lvl="1">
              <a:lnSpc>
                <a:spcPts val="2329"/>
              </a:lnSpc>
              <a:buFont typeface="Arial"/>
              <a:buChar char="•"/>
            </a:pPr>
            <a:r>
              <a:rPr lang="en-US" sz="1542">
                <a:solidFill>
                  <a:srgbClr val="232E54"/>
                </a:solidFill>
                <a:latin typeface="Glacial Indifference"/>
              </a:rPr>
              <a:t>Info Board dan Port Koneksi: Berfungsi sebagai indikator bahwa setingan PC/Laptop sudah terhubung ke papan Arduino yang benar sesuai dengan tipe papan Arduino.</a:t>
            </a:r>
          </a:p>
          <a:p>
            <a:pPr>
              <a:lnSpc>
                <a:spcPts val="2329"/>
              </a:lnSpc>
            </a:pPr>
          </a:p>
        </p:txBody>
      </p:sp>
      <p:sp>
        <p:nvSpPr>
          <p:cNvPr name="TextBox 13" id="13"/>
          <p:cNvSpPr txBox="true"/>
          <p:nvPr/>
        </p:nvSpPr>
        <p:spPr>
          <a:xfrm rot="0">
            <a:off x="338338" y="198856"/>
            <a:ext cx="8805662" cy="713538"/>
          </a:xfrm>
          <a:prstGeom prst="rect">
            <a:avLst/>
          </a:prstGeom>
        </p:spPr>
        <p:txBody>
          <a:bodyPr anchor="t" rtlCol="false" tIns="0" lIns="0" bIns="0" rIns="0">
            <a:spAutoFit/>
          </a:bodyPr>
          <a:lstStyle/>
          <a:p>
            <a:pPr>
              <a:lnSpc>
                <a:spcPts val="5821"/>
              </a:lnSpc>
            </a:pPr>
            <a:r>
              <a:rPr lang="en-US" sz="4157">
                <a:solidFill>
                  <a:srgbClr val="18212F"/>
                </a:solidFill>
                <a:latin typeface="Cerebri Bold"/>
              </a:rPr>
              <a:t>3. Mengenal Software Arduino IDE</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5A426D"/>
        </a:solidFill>
      </p:bgPr>
    </p:bg>
    <p:spTree>
      <p:nvGrpSpPr>
        <p:cNvPr id="1" name=""/>
        <p:cNvGrpSpPr/>
        <p:nvPr/>
      </p:nvGrpSpPr>
      <p:grpSpPr>
        <a:xfrm>
          <a:off x="0" y="0"/>
          <a:ext cx="0" cy="0"/>
          <a:chOff x="0" y="0"/>
          <a:chExt cx="0" cy="0"/>
        </a:xfrm>
      </p:grpSpPr>
      <p:sp>
        <p:nvSpPr>
          <p:cNvPr name="Freeform 2" id="2"/>
          <p:cNvSpPr/>
          <p:nvPr/>
        </p:nvSpPr>
        <p:spPr>
          <a:xfrm flipH="false" flipV="false" rot="0">
            <a:off x="0" y="-1903398"/>
            <a:ext cx="8592227" cy="5864195"/>
          </a:xfrm>
          <a:custGeom>
            <a:avLst/>
            <a:gdLst/>
            <a:ahLst/>
            <a:cxnLst/>
            <a:rect r="r" b="b" t="t" l="l"/>
            <a:pathLst>
              <a:path h="5864195" w="8592227">
                <a:moveTo>
                  <a:pt x="0" y="0"/>
                </a:moveTo>
                <a:lnTo>
                  <a:pt x="8592227" y="0"/>
                </a:lnTo>
                <a:lnTo>
                  <a:pt x="8592227" y="5864196"/>
                </a:lnTo>
                <a:lnTo>
                  <a:pt x="0" y="586419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3" id="3"/>
          <p:cNvSpPr/>
          <p:nvPr/>
        </p:nvSpPr>
        <p:spPr>
          <a:xfrm rot="-5400000">
            <a:off x="4965619" y="7871365"/>
            <a:ext cx="4870755" cy="0"/>
          </a:xfrm>
          <a:prstGeom prst="line">
            <a:avLst/>
          </a:prstGeom>
          <a:ln cap="flat" w="47625">
            <a:solidFill>
              <a:srgbClr val="FFFFFF"/>
            </a:solidFill>
            <a:prstDash val="solid"/>
            <a:headEnd type="none" len="sm" w="sm"/>
            <a:tailEnd type="none" len="sm" w="sm"/>
          </a:ln>
        </p:spPr>
      </p:sp>
      <p:sp>
        <p:nvSpPr>
          <p:cNvPr name="Freeform 4" id="4"/>
          <p:cNvSpPr/>
          <p:nvPr/>
        </p:nvSpPr>
        <p:spPr>
          <a:xfrm flipH="false" flipV="false" rot="0">
            <a:off x="8221547" y="6002558"/>
            <a:ext cx="9730228" cy="3808911"/>
          </a:xfrm>
          <a:custGeom>
            <a:avLst/>
            <a:gdLst/>
            <a:ahLst/>
            <a:cxnLst/>
            <a:rect r="r" b="b" t="t" l="l"/>
            <a:pathLst>
              <a:path h="3808911" w="9730228">
                <a:moveTo>
                  <a:pt x="0" y="0"/>
                </a:moveTo>
                <a:lnTo>
                  <a:pt x="9730229" y="0"/>
                </a:lnTo>
                <a:lnTo>
                  <a:pt x="9730229" y="3808910"/>
                </a:lnTo>
                <a:lnTo>
                  <a:pt x="0" y="3808910"/>
                </a:lnTo>
                <a:lnTo>
                  <a:pt x="0" y="0"/>
                </a:lnTo>
                <a:close/>
              </a:path>
            </a:pathLst>
          </a:custGeom>
          <a:blipFill>
            <a:blip r:embed="rId4"/>
            <a:stretch>
              <a:fillRect l="0" t="-20632" r="0" b="-20632"/>
            </a:stretch>
          </a:blipFill>
        </p:spPr>
      </p:sp>
      <p:sp>
        <p:nvSpPr>
          <p:cNvPr name="Freeform 5" id="5"/>
          <p:cNvSpPr/>
          <p:nvPr/>
        </p:nvSpPr>
        <p:spPr>
          <a:xfrm flipH="false" flipV="false" rot="0">
            <a:off x="8221547" y="190590"/>
            <a:ext cx="9730228" cy="5811968"/>
          </a:xfrm>
          <a:custGeom>
            <a:avLst/>
            <a:gdLst/>
            <a:ahLst/>
            <a:cxnLst/>
            <a:rect r="r" b="b" t="t" l="l"/>
            <a:pathLst>
              <a:path h="5811968" w="9730228">
                <a:moveTo>
                  <a:pt x="0" y="0"/>
                </a:moveTo>
                <a:lnTo>
                  <a:pt x="9730229" y="0"/>
                </a:lnTo>
                <a:lnTo>
                  <a:pt x="9730229" y="5811968"/>
                </a:lnTo>
                <a:lnTo>
                  <a:pt x="0" y="5811968"/>
                </a:lnTo>
                <a:lnTo>
                  <a:pt x="0" y="0"/>
                </a:lnTo>
                <a:close/>
              </a:path>
            </a:pathLst>
          </a:custGeom>
          <a:blipFill>
            <a:blip r:embed="rId5"/>
            <a:stretch>
              <a:fillRect l="0" t="-40583" r="0" b="-40583"/>
            </a:stretch>
          </a:blipFill>
        </p:spPr>
      </p:sp>
      <p:sp>
        <p:nvSpPr>
          <p:cNvPr name="TextBox 6" id="6"/>
          <p:cNvSpPr txBox="true"/>
          <p:nvPr/>
        </p:nvSpPr>
        <p:spPr>
          <a:xfrm rot="0">
            <a:off x="490432" y="5606753"/>
            <a:ext cx="5934252" cy="3415281"/>
          </a:xfrm>
          <a:prstGeom prst="rect">
            <a:avLst/>
          </a:prstGeom>
        </p:spPr>
        <p:txBody>
          <a:bodyPr anchor="t" rtlCol="false" tIns="0" lIns="0" bIns="0" rIns="0">
            <a:spAutoFit/>
          </a:bodyPr>
          <a:lstStyle/>
          <a:p>
            <a:pPr>
              <a:lnSpc>
                <a:spcPts val="2718"/>
              </a:lnSpc>
            </a:pPr>
            <a:r>
              <a:rPr lang="en-US" sz="1800">
                <a:solidFill>
                  <a:srgbClr val="FFFFFF"/>
                </a:solidFill>
                <a:latin typeface="Glacial Indifference"/>
              </a:rPr>
              <a:t>Bahan yang diperlukan</a:t>
            </a:r>
          </a:p>
          <a:p>
            <a:pPr marL="388638" indent="-194319" lvl="1">
              <a:lnSpc>
                <a:spcPts val="2718"/>
              </a:lnSpc>
              <a:buFont typeface="Arial"/>
              <a:buChar char="•"/>
            </a:pPr>
            <a:r>
              <a:rPr lang="en-US" sz="1800">
                <a:solidFill>
                  <a:srgbClr val="FFFFFF"/>
                </a:solidFill>
                <a:latin typeface="Glacial Indifference"/>
              </a:rPr>
              <a:t>Papan atau Board Arduino Uno DIP atau SMD.</a:t>
            </a:r>
          </a:p>
          <a:p>
            <a:pPr marL="388638" indent="-194319" lvl="1">
              <a:lnSpc>
                <a:spcPts val="2718"/>
              </a:lnSpc>
              <a:buFont typeface="Arial"/>
              <a:buChar char="•"/>
            </a:pPr>
            <a:r>
              <a:rPr lang="en-US" sz="1800">
                <a:solidFill>
                  <a:srgbClr val="FFFFFF"/>
                </a:solidFill>
                <a:latin typeface="Glacial Indifference"/>
              </a:rPr>
              <a:t>USB A-to-B Cable.</a:t>
            </a:r>
          </a:p>
          <a:p>
            <a:pPr marL="388638" indent="-194319" lvl="1">
              <a:lnSpc>
                <a:spcPts val="2718"/>
              </a:lnSpc>
              <a:buFont typeface="Arial"/>
              <a:buChar char="•"/>
            </a:pPr>
            <a:r>
              <a:rPr lang="en-US" sz="1800">
                <a:solidFill>
                  <a:srgbClr val="FFFFFF"/>
                </a:solidFill>
                <a:latin typeface="Glacial Indifference"/>
              </a:rPr>
              <a:t>Breadboard Half Size atau 400hole cukup.</a:t>
            </a:r>
          </a:p>
          <a:p>
            <a:pPr marL="388638" indent="-194319" lvl="1">
              <a:lnSpc>
                <a:spcPts val="2718"/>
              </a:lnSpc>
              <a:buFont typeface="Arial"/>
              <a:buChar char="•"/>
            </a:pPr>
            <a:r>
              <a:rPr lang="en-US" sz="1800">
                <a:solidFill>
                  <a:srgbClr val="FFFFFF"/>
                </a:solidFill>
                <a:latin typeface="Glacial Indifference"/>
              </a:rPr>
              <a:t>LED 5 mm warna apa saja boleh.</a:t>
            </a:r>
          </a:p>
          <a:p>
            <a:pPr marL="388638" indent="-194319" lvl="1">
              <a:lnSpc>
                <a:spcPts val="2718"/>
              </a:lnSpc>
              <a:buFont typeface="Arial"/>
              <a:buChar char="•"/>
            </a:pPr>
            <a:r>
              <a:rPr lang="en-US" sz="1800">
                <a:solidFill>
                  <a:srgbClr val="FFFFFF"/>
                </a:solidFill>
                <a:latin typeface="Glacial Indifference"/>
              </a:rPr>
              <a:t>100ohm resistor jika tidak ada bisa menggunakan 220ohm, 330ohm dan maksimal ukuran paling besar 560ohm.</a:t>
            </a:r>
          </a:p>
          <a:p>
            <a:pPr marL="388638" indent="-194319" lvl="1">
              <a:lnSpc>
                <a:spcPts val="2718"/>
              </a:lnSpc>
              <a:buFont typeface="Arial"/>
              <a:buChar char="•"/>
            </a:pPr>
            <a:r>
              <a:rPr lang="en-US" sz="1800">
                <a:solidFill>
                  <a:srgbClr val="FFFFFF"/>
                </a:solidFill>
                <a:latin typeface="Glacial Indifference"/>
              </a:rPr>
              <a:t>Kabel Jumper 2 saja.</a:t>
            </a:r>
          </a:p>
          <a:p>
            <a:pPr>
              <a:lnSpc>
                <a:spcPts val="2718"/>
              </a:lnSpc>
            </a:pPr>
          </a:p>
        </p:txBody>
      </p:sp>
      <p:sp>
        <p:nvSpPr>
          <p:cNvPr name="TextBox 7" id="7"/>
          <p:cNvSpPr txBox="true"/>
          <p:nvPr/>
        </p:nvSpPr>
        <p:spPr>
          <a:xfrm rot="0">
            <a:off x="425015" y="4607465"/>
            <a:ext cx="5999669" cy="713538"/>
          </a:xfrm>
          <a:prstGeom prst="rect">
            <a:avLst/>
          </a:prstGeom>
        </p:spPr>
        <p:txBody>
          <a:bodyPr anchor="t" rtlCol="false" tIns="0" lIns="0" bIns="0" rIns="0">
            <a:spAutoFit/>
          </a:bodyPr>
          <a:lstStyle/>
          <a:p>
            <a:pPr>
              <a:lnSpc>
                <a:spcPts val="5821"/>
              </a:lnSpc>
            </a:pPr>
            <a:r>
              <a:rPr lang="en-US" sz="4157">
                <a:solidFill>
                  <a:srgbClr val="FFFFFF"/>
                </a:solidFill>
                <a:latin typeface="Cerebri Bold"/>
              </a:rPr>
              <a:t>Praktek</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a:off x="0" y="0"/>
            <a:ext cx="18288000" cy="10287000"/>
          </a:xfrm>
          <a:prstGeom prst="rect">
            <a:avLst/>
          </a:prstGeom>
        </p:spPr>
      </p:pic>
      <p:sp>
        <p:nvSpPr>
          <p:cNvPr name="Freeform 3" id="3"/>
          <p:cNvSpPr/>
          <p:nvPr/>
        </p:nvSpPr>
        <p:spPr>
          <a:xfrm flipH="false" flipV="false" rot="0">
            <a:off x="5176472" y="5486660"/>
            <a:ext cx="13227113" cy="4800340"/>
          </a:xfrm>
          <a:custGeom>
            <a:avLst/>
            <a:gdLst/>
            <a:ahLst/>
            <a:cxnLst/>
            <a:rect r="r" b="b" t="t" l="l"/>
            <a:pathLst>
              <a:path h="4800340" w="13227113">
                <a:moveTo>
                  <a:pt x="0" y="0"/>
                </a:moveTo>
                <a:lnTo>
                  <a:pt x="13227113" y="0"/>
                </a:lnTo>
                <a:lnTo>
                  <a:pt x="13227113" y="4800340"/>
                </a:lnTo>
                <a:lnTo>
                  <a:pt x="0" y="4800340"/>
                </a:lnTo>
                <a:lnTo>
                  <a:pt x="0" y="0"/>
                </a:lnTo>
                <a:close/>
              </a:path>
            </a:pathLst>
          </a:custGeom>
          <a:blipFill>
            <a:blip r:embed="rId3"/>
            <a:stretch>
              <a:fillRect l="0" t="0" r="0" b="0"/>
            </a:stretch>
          </a:blipFill>
        </p:spPr>
      </p:sp>
      <p:sp>
        <p:nvSpPr>
          <p:cNvPr name="TextBox 4" id="4"/>
          <p:cNvSpPr txBox="true"/>
          <p:nvPr/>
        </p:nvSpPr>
        <p:spPr>
          <a:xfrm rot="0">
            <a:off x="3437637" y="2059294"/>
            <a:ext cx="11412726" cy="2172018"/>
          </a:xfrm>
          <a:prstGeom prst="rect">
            <a:avLst/>
          </a:prstGeom>
        </p:spPr>
        <p:txBody>
          <a:bodyPr anchor="t" rtlCol="false" tIns="0" lIns="0" bIns="0" rIns="0">
            <a:spAutoFit/>
          </a:bodyPr>
          <a:lstStyle/>
          <a:p>
            <a:pPr algn="ctr">
              <a:lnSpc>
                <a:spcPts val="17714"/>
              </a:lnSpc>
            </a:pPr>
            <a:r>
              <a:rPr lang="en-US" sz="12653">
                <a:solidFill>
                  <a:srgbClr val="FFFFFF"/>
                </a:solidFill>
                <a:latin typeface="Cerebri Bold"/>
              </a:rPr>
              <a:t>Q and A</a:t>
            </a:r>
          </a:p>
        </p:txBody>
      </p:sp>
      <p:sp>
        <p:nvSpPr>
          <p:cNvPr name="TextBox 5" id="5"/>
          <p:cNvSpPr txBox="true"/>
          <p:nvPr/>
        </p:nvSpPr>
        <p:spPr>
          <a:xfrm rot="0">
            <a:off x="4798900" y="4152251"/>
            <a:ext cx="8690200" cy="840789"/>
          </a:xfrm>
          <a:prstGeom prst="rect">
            <a:avLst/>
          </a:prstGeom>
        </p:spPr>
        <p:txBody>
          <a:bodyPr anchor="t" rtlCol="false" tIns="0" lIns="0" bIns="0" rIns="0">
            <a:spAutoFit/>
          </a:bodyPr>
          <a:lstStyle/>
          <a:p>
            <a:pPr algn="ctr">
              <a:lnSpc>
                <a:spcPts val="6912"/>
              </a:lnSpc>
            </a:pPr>
            <a:r>
              <a:rPr lang="en-US" sz="4937" spc="760">
                <a:solidFill>
                  <a:srgbClr val="FFFFFF"/>
                </a:solidFill>
                <a:latin typeface="Cerebri Bold"/>
              </a:rPr>
              <a:t>ASK AWAY!</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DAFmE7Amkvo</dc:identifier>
  <dcterms:modified xsi:type="dcterms:W3CDTF">2011-08-01T06:04:30Z</dcterms:modified>
  <cp:revision>1</cp:revision>
  <dc:title>Presentasi Techronity UNIDA Siman Ke - 2</dc:title>
</cp:coreProperties>
</file>